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4" r:id="rId5"/>
    <p:sldMasterId id="2147483744" r:id="rId6"/>
    <p:sldMasterId id="2147483752" r:id="rId7"/>
    <p:sldMasterId id="2147483797" r:id="rId8"/>
    <p:sldMasterId id="2147483863" r:id="rId9"/>
  </p:sldMasterIdLst>
  <p:notesMasterIdLst>
    <p:notesMasterId r:id="rId19"/>
  </p:notesMasterIdLst>
  <p:sldIdLst>
    <p:sldId id="291" r:id="rId10"/>
    <p:sldId id="406" r:id="rId11"/>
    <p:sldId id="401" r:id="rId12"/>
    <p:sldId id="381" r:id="rId13"/>
    <p:sldId id="429" r:id="rId14"/>
    <p:sldId id="430" r:id="rId15"/>
    <p:sldId id="436" r:id="rId16"/>
    <p:sldId id="394" r:id="rId17"/>
    <p:sldId id="259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64"/>
    <a:srgbClr val="009B82"/>
    <a:srgbClr val="D71419"/>
    <a:srgbClr val="0082C8"/>
    <a:srgbClr val="F9B104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0" autoAdjust="0"/>
    <p:restoredTop sz="97478" autoAdjust="0"/>
  </p:normalViewPr>
  <p:slideViewPr>
    <p:cSldViewPr snapToGrid="0" showGuides="1">
      <p:cViewPr varScale="1">
        <p:scale>
          <a:sx n="107" d="100"/>
          <a:sy n="107" d="100"/>
        </p:scale>
        <p:origin x="52" y="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>
        <p:guide orient="horz" pos="2880"/>
        <p:guide pos="2160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347D0-A048-415F-B819-480F6943B911}" type="datetimeFigureOut">
              <a:rPr lang="de-DE" smtClean="0"/>
              <a:t>24.07.2024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9B008-D102-4AC3-8912-EE9794E190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53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48D31CF-169B-46B7-B926-7BA4996CF0B3}"/>
              </a:ext>
            </a:extLst>
          </p:cNvPr>
          <p:cNvSpPr/>
          <p:nvPr userDrawn="1"/>
        </p:nvSpPr>
        <p:spPr>
          <a:xfrm>
            <a:off x="0" y="0"/>
            <a:ext cx="658813" cy="620713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DBEDBA5-31B5-4EDC-A0A8-B3E4BFE0C6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1485896"/>
            <a:ext cx="8966200" cy="11567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3600" b="1">
                <a:solidFill>
                  <a:srgbClr val="003C6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2-zeiliger </a:t>
            </a:r>
          </a:p>
          <a:p>
            <a:pPr lvl="0"/>
            <a:r>
              <a:rPr lang="de-DE" dirty="0"/>
              <a:t>Titel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823C6942-93D4-49E0-8D61-E679F45883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2701426"/>
            <a:ext cx="8966200" cy="11567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3600" b="0">
                <a:solidFill>
                  <a:srgbClr val="003C6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4AF8AA62-207E-4D88-95E9-152ECD457E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4596811"/>
            <a:ext cx="8966200" cy="3450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rgbClr val="003C6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Name, Fachbereich | Datum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EFBB119-8AA0-4176-880A-B76CE65F4EC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99688" y="0"/>
            <a:ext cx="1992312" cy="6421821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</p:spTree>
    <p:extLst>
      <p:ext uri="{BB962C8B-B14F-4D97-AF65-F5344CB8AC3E}">
        <p14:creationId xmlns:p14="http://schemas.microsoft.com/office/powerpoint/2010/main" val="10225192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624681"/>
            <a:ext cx="5149850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384926" y="0"/>
            <a:ext cx="5808663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972E6CDB-960C-48AB-BC47-E4C37BEA72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196" y="2061130"/>
            <a:ext cx="5149848" cy="38038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3481609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9FCC3B"/>
          </p15:clr>
        </p15:guide>
        <p15:guide id="2" pos="4021" userDrawn="1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1864FC0-F3D9-45EB-A896-2074721ACFA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-1"/>
            <a:ext cx="5805487" cy="43656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28C752CA-A70B-4CE5-819A-24ACAC3EDC9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383338" y="2060575"/>
            <a:ext cx="5149850" cy="37449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8648D0A6-D2B1-4BFD-95B9-E011890D45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6514" y="623887"/>
            <a:ext cx="5146674" cy="930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96BD9DEB-8D06-4A31-8B04-0F6DB5EB79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194" y="4944168"/>
            <a:ext cx="5147469" cy="930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</p:spTree>
    <p:extLst>
      <p:ext uri="{BB962C8B-B14F-4D97-AF65-F5344CB8AC3E}">
        <p14:creationId xmlns:p14="http://schemas.microsoft.com/office/powerpoint/2010/main" val="3363923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782" y="2063163"/>
            <a:ext cx="3235325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1864FC0-F3D9-45EB-A896-2074721ACFA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1"/>
            <a:ext cx="12192000" cy="14843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2D65283B-4995-43BA-B860-5087CD9C15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196" y="3502819"/>
            <a:ext cx="3241676" cy="2305050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3267EC94-0F31-4ED9-B197-4B285A7E44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5959" y="2062956"/>
            <a:ext cx="3241675" cy="3744913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B072B6E0-3D12-4A60-A438-0459DAC585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93105" y="2060575"/>
            <a:ext cx="3241674" cy="3744913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3590335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en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">
            <a:extLst>
              <a:ext uri="{FF2B5EF4-FFF2-40B4-BE49-F238E27FC236}">
                <a16:creationId xmlns:a16="http://schemas.microsoft.com/office/drawing/2014/main" id="{ECCB6A48-A94F-44E3-8EBF-1A74287B4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3"/>
            <a:ext cx="10874375" cy="6969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022F3A50-4A5D-4397-AAA6-854AA1ED1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0164" y="2062726"/>
            <a:ext cx="3525836" cy="82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D93A3AF-BED7-4AB6-B8CC-22FC5DC4CF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0164" y="1486694"/>
            <a:ext cx="3525836" cy="52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A127B85B-247B-4450-A14A-74FC11BB0A7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385720" y="1486694"/>
            <a:ext cx="1331118" cy="1402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400"/>
            </a:lvl1pPr>
          </a:lstStyle>
          <a:p>
            <a:r>
              <a:rPr lang="de-DE" dirty="0"/>
              <a:t>Personalbild einfügen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732AFA0C-8598-4400-97B2-95F3C277BB8A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61988" y="1485106"/>
            <a:ext cx="1330325" cy="1404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de-DE" dirty="0"/>
              <a:t>Personalbild einfügen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924436A5-2031-4CA3-AE88-97A8987B54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92975" y="2061136"/>
            <a:ext cx="3557713" cy="828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88C61B81-8632-4FA3-BBB2-983CEB61E6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92975" y="1485105"/>
            <a:ext cx="3557713" cy="516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4AF41AA8-7524-4B6F-BCBF-6D7452C167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70164" y="4078851"/>
            <a:ext cx="3525836" cy="82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6B44985F-FD2C-441C-85AD-411A7704AB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70164" y="3502819"/>
            <a:ext cx="3525836" cy="52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2E53B201-A02E-40B5-B921-B3A6A510B22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94690" y="4078851"/>
            <a:ext cx="3525836" cy="82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4B685E78-334E-4E1C-BDD3-46BB1A42F6A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94690" y="3502819"/>
            <a:ext cx="3525836" cy="52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30" name="Bildplatzhalter 3">
            <a:extLst>
              <a:ext uri="{FF2B5EF4-FFF2-40B4-BE49-F238E27FC236}">
                <a16:creationId xmlns:a16="http://schemas.microsoft.com/office/drawing/2014/main" id="{437B9020-6A7B-4CBE-9B97-1D192E75B383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61988" y="3502024"/>
            <a:ext cx="1330325" cy="1404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de-DE" dirty="0"/>
              <a:t>Personalbild einfügen</a:t>
            </a:r>
          </a:p>
        </p:txBody>
      </p:sp>
      <p:sp>
        <p:nvSpPr>
          <p:cNvPr id="31" name="Bildplatzhalter 3">
            <a:extLst>
              <a:ext uri="{FF2B5EF4-FFF2-40B4-BE49-F238E27FC236}">
                <a16:creationId xmlns:a16="http://schemas.microsoft.com/office/drawing/2014/main" id="{C22370A9-C926-45DB-A6F3-38AC300FB6E4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385720" y="3503136"/>
            <a:ext cx="1331118" cy="1402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400"/>
            </a:lvl1pPr>
          </a:lstStyle>
          <a:p>
            <a:r>
              <a:rPr lang="de-DE" dirty="0"/>
              <a:t>Personalbild einfügen</a:t>
            </a:r>
          </a:p>
        </p:txBody>
      </p:sp>
    </p:spTree>
    <p:extLst>
      <p:ext uri="{BB962C8B-B14F-4D97-AF65-F5344CB8AC3E}">
        <p14:creationId xmlns:p14="http://schemas.microsoft.com/office/powerpoint/2010/main" val="724363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23">
          <p15:clr>
            <a:srgbClr val="9FCC3B"/>
          </p15:clr>
        </p15:guide>
        <p15:guide id="2" pos="4861">
          <p15:clr>
            <a:srgbClr val="9FCC3B"/>
          </p15:clr>
        </p15:guide>
        <p15:guide id="3" orient="horz" pos="935" userDrawn="1">
          <p15:clr>
            <a:srgbClr val="9FCC3B"/>
          </p15:clr>
        </p15:guide>
        <p15:guide id="4" pos="1617" userDrawn="1">
          <p15:clr>
            <a:srgbClr val="9FCC3B"/>
          </p15:clr>
        </p15:guide>
        <p15:guide id="5" pos="1255" userDrawn="1">
          <p15:clr>
            <a:srgbClr val="9FCC3B"/>
          </p15:clr>
        </p15:guide>
        <p15:guide id="6" orient="horz" pos="1820" userDrawn="1">
          <p15:clr>
            <a:srgbClr val="9FCC3B"/>
          </p15:clr>
        </p15:guide>
        <p15:guide id="7" orient="horz" pos="2205" userDrawn="1">
          <p15:clr>
            <a:srgbClr val="9FCC3B"/>
          </p15:clr>
        </p15:guide>
        <p15:guide id="8" orient="horz" pos="3113" userDrawn="1">
          <p15:clr>
            <a:srgbClr val="9FCC3B"/>
          </p15:clr>
        </p15:guide>
        <p15:guide id="9" pos="3659" userDrawn="1">
          <p15:clr>
            <a:srgbClr val="9FCC3B"/>
          </p15:clr>
        </p15:guide>
        <p15:guide id="10" pos="4021" userDrawn="1">
          <p15:clr>
            <a:srgbClr val="9FCC3B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670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EA48DBD6-1469-4146-A905-9DCA4187AA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3511892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>
            <a:extLst>
              <a:ext uri="{FF2B5EF4-FFF2-40B4-BE49-F238E27FC236}">
                <a16:creationId xmlns:a16="http://schemas.microsoft.com/office/drawing/2014/main" id="{3247624A-3944-442F-833C-E278ADCF8E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5" y="2061131"/>
            <a:ext cx="5145089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588B4E83-B3ED-45F6-973F-3CA9AED9C6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5717" y="2061131"/>
            <a:ext cx="5145088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1E273FC6-B2A6-4C1C-A29B-901F9E15CB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2394085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9FCC3B"/>
          </p15:clr>
        </p15:guide>
        <p15:guide id="2" pos="3659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4">
            <a:extLst>
              <a:ext uri="{FF2B5EF4-FFF2-40B4-BE49-F238E27FC236}">
                <a16:creationId xmlns:a16="http://schemas.microsoft.com/office/drawing/2014/main" id="{1E70BD86-86A1-4C6D-96DF-809D504930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5" y="624682"/>
            <a:ext cx="5149850" cy="859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BEB9350-4759-4F7E-8688-63CF07204A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5719" y="624682"/>
            <a:ext cx="5149850" cy="859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3D970966-2EFF-4F99-AE84-624F60141F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5" y="2061131"/>
            <a:ext cx="5145089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EB660797-1AA9-448B-9AA9-895A73042A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5717" y="2061131"/>
            <a:ext cx="5145088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3277986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9FCC3B"/>
          </p15:clr>
        </p15:guide>
        <p15:guide id="2" pos="3659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>
            <a:extLst>
              <a:ext uri="{FF2B5EF4-FFF2-40B4-BE49-F238E27FC236}">
                <a16:creationId xmlns:a16="http://schemas.microsoft.com/office/drawing/2014/main" id="{AD8C7473-AB00-4929-94F7-70A5D2FD7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7545" y="2061131"/>
            <a:ext cx="3239294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738C86E1-6EBC-4EB0-A8E8-93CAF2BD2E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195" y="2061131"/>
            <a:ext cx="3239293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7ED76798-C0F2-4347-8531-606E7ACEAB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3893" y="2061132"/>
            <a:ext cx="3239296" cy="3744356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229103AB-FF9D-48C4-B031-DED754810C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774207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9FCC3B"/>
          </p15:clr>
        </p15:guide>
        <p15:guide id="2" pos="2457">
          <p15:clr>
            <a:srgbClr val="9FCC3B"/>
          </p15:clr>
        </p15:guide>
        <p15:guide id="3" orient="horz" pos="1298">
          <p15:clr>
            <a:srgbClr val="9FCC3B"/>
          </p15:clr>
        </p15:guide>
        <p15:guide id="4" pos="4861">
          <p15:clr>
            <a:srgbClr val="9FCC3B"/>
          </p15:clr>
        </p15:guide>
        <p15:guide id="5" pos="5223">
          <p15:clr>
            <a:srgbClr val="9FCC3B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">
            <a:extLst>
              <a:ext uri="{FF2B5EF4-FFF2-40B4-BE49-F238E27FC236}">
                <a16:creationId xmlns:a16="http://schemas.microsoft.com/office/drawing/2014/main" id="{59402333-1E97-4388-B7B7-6AE23DB145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5" y="624680"/>
            <a:ext cx="3239293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CD47951-53B5-4877-A231-AFA0AAA040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544" y="624679"/>
            <a:ext cx="3239294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B79365E9-5295-4193-B104-1FBDAAEC10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3893" y="624682"/>
            <a:ext cx="3239295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CC86E5C-4506-49B6-A205-8411E2EE3E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7545" y="2061131"/>
            <a:ext cx="3239294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08D7926D-754B-448A-A575-EFCE9DEFA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195" y="2061131"/>
            <a:ext cx="3239293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E3073096-876D-4BC7-A4F0-5C2DF26569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3893" y="2061132"/>
            <a:ext cx="3239296" cy="3744356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163791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9FCC3B"/>
          </p15:clr>
        </p15:guide>
        <p15:guide id="2" pos="2457">
          <p15:clr>
            <a:srgbClr val="9FCC3B"/>
          </p15:clr>
        </p15:guide>
        <p15:guide id="3" orient="horz" pos="1298">
          <p15:clr>
            <a:srgbClr val="9FCC3B"/>
          </p15:clr>
        </p15:guide>
        <p15:guide id="4" pos="4861">
          <p15:clr>
            <a:srgbClr val="9FCC3B"/>
          </p15:clr>
        </p15:guide>
        <p15:guide id="5" pos="5223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>
            <a:extLst>
              <a:ext uri="{FF2B5EF4-FFF2-40B4-BE49-F238E27FC236}">
                <a16:creationId xmlns:a16="http://schemas.microsoft.com/office/drawing/2014/main" id="{8A3C93A6-1BFD-481F-A0F7-07C1F90958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8099" y="3301918"/>
            <a:ext cx="5149850" cy="25654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</p:txBody>
      </p:sp>
      <p:sp>
        <p:nvSpPr>
          <p:cNvPr id="6" name="Bildplatzhalter 7">
            <a:extLst>
              <a:ext uri="{FF2B5EF4-FFF2-40B4-BE49-F238E27FC236}">
                <a16:creationId xmlns:a16="http://schemas.microsoft.com/office/drawing/2014/main" id="{B8497AE1-4740-48D0-BD71-D1886A830BDC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0"/>
            <a:ext cx="5808663" cy="6426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C872EE53-0AE1-4F45-B47E-D9A733ADE2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8101" y="625253"/>
            <a:ext cx="5149850" cy="162798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36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  <a:p>
            <a:pPr lvl="0"/>
            <a:r>
              <a:rPr lang="de-DE" dirty="0"/>
              <a:t>eingeben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0C1CC6D-82BA-4E85-8CC3-168956200D84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Hochschule Merseburg 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Wir stellen uns vor | Seite </a:t>
            </a:r>
            <a:fld id="{A7AD75F3-F555-4A7F-92A5-DC171BCA18DB}" type="slidenum">
              <a:rPr lang="de-DE" sz="1000" b="0" i="0" u="none" strike="noStrike" kern="1200" baseline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‹Nr.›</a:t>
            </a:fld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451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3659" userDrawn="1">
          <p15:clr>
            <a:srgbClr val="9FCC3B"/>
          </p15:clr>
        </p15:guide>
        <p15:guide id="21" pos="7265" userDrawn="1">
          <p15:clr>
            <a:srgbClr val="9FCC3B"/>
          </p15:clr>
        </p15:guide>
        <p15:guide id="34" pos="4021" userDrawn="1">
          <p15:clr>
            <a:srgbClr val="9FCC3B"/>
          </p15:clr>
        </p15:guide>
        <p15:guide id="35" orient="horz" pos="391" userDrawn="1">
          <p15:clr>
            <a:srgbClr val="9FCC3B"/>
          </p15:clr>
        </p15:guide>
        <p15:guide id="36" orient="horz" pos="3657" userDrawn="1">
          <p15:clr>
            <a:srgbClr val="9FCC3B"/>
          </p15:clr>
        </p15:guide>
        <p15:guide id="37" orient="horz" pos="2076" userDrawn="1">
          <p15:clr>
            <a:srgbClr val="9FCC3B"/>
          </p15:clr>
        </p15:guide>
        <p15:guide id="38" orient="horz" pos="1820" userDrawn="1">
          <p15:clr>
            <a:srgbClr val="9FCC3B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E0E5026F-D577-4EB2-ABD7-60C033B20D65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61988" y="2063751"/>
            <a:ext cx="8963025" cy="374173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Tabelle einfügen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B1DDC453-3A4C-463D-AC16-5A3452191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2812965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91513" y="0"/>
            <a:ext cx="3900487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ADB85C6-9F3A-43B7-AF0C-D9F64CA423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4" y="2061129"/>
            <a:ext cx="7058025" cy="3744359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3CC72E4D-A033-403C-B21D-46B2B25589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625476"/>
            <a:ext cx="7058025" cy="858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4047880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61">
          <p15:clr>
            <a:srgbClr val="9FCC3B"/>
          </p15:clr>
        </p15:guide>
        <p15:guide id="2" pos="5223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7A8CBA1-F527-429D-B4F1-24A467126F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410546-FF82-4D85-8059-B9D34D15FD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838" y="2114175"/>
            <a:ext cx="3240000" cy="162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C20E42F-FF6F-4B9B-BCD9-E5C6F7056BCC}"/>
              </a:ext>
            </a:extLst>
          </p:cNvPr>
          <p:cNvSpPr txBox="1"/>
          <p:nvPr userDrawn="1"/>
        </p:nvSpPr>
        <p:spPr>
          <a:xfrm>
            <a:off x="0" y="4102453"/>
            <a:ext cx="12192000" cy="342723"/>
          </a:xfrm>
          <a:prstGeom prst="rect">
            <a:avLst/>
          </a:prstGeom>
          <a:noFill/>
        </p:spPr>
        <p:txBody>
          <a:bodyPr wrap="square" lIns="0" tIns="0" rIns="0" bIns="0" rtlCol="0" anchor="b" anchorCtr="1">
            <a:spAutoFit/>
          </a:bodyPr>
          <a:lstStyle/>
          <a:p>
            <a:pPr algn="ctr">
              <a:lnSpc>
                <a:spcPts val="2880"/>
              </a:lnSpc>
            </a:pP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www.hs-merseburg.de/arbeiten</a:t>
            </a:r>
          </a:p>
        </p:txBody>
      </p:sp>
    </p:spTree>
    <p:extLst>
      <p:ext uri="{BB962C8B-B14F-4D97-AF65-F5344CB8AC3E}">
        <p14:creationId xmlns:p14="http://schemas.microsoft.com/office/powerpoint/2010/main" val="922698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706FAAC1-3799-4514-8334-7632688F45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5" y="624683"/>
            <a:ext cx="5149850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0B80D08-2E0A-4C8F-84F3-F9127B891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1195" y="2061131"/>
            <a:ext cx="5149850" cy="3803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25151B0-787F-41D3-99CD-F0152A3FED28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BA3C08A-E602-49B2-AB5D-18490E8A6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6" y="6522045"/>
            <a:ext cx="2196004" cy="2196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17BE033-F56A-4F38-88CF-DF5CC8FA7485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Arbeiten an der Hochschule Merseburg</a:t>
            </a:r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7A8CBA1-F527-429D-B4F1-24A467126F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410546-FF82-4D85-8059-B9D34D15FD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838" y="2114175"/>
            <a:ext cx="3240000" cy="162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C20E42F-FF6F-4B9B-BCD9-E5C6F7056BCC}"/>
              </a:ext>
            </a:extLst>
          </p:cNvPr>
          <p:cNvSpPr txBox="1"/>
          <p:nvPr userDrawn="1"/>
        </p:nvSpPr>
        <p:spPr>
          <a:xfrm>
            <a:off x="0" y="4102453"/>
            <a:ext cx="12192000" cy="342723"/>
          </a:xfrm>
          <a:prstGeom prst="rect">
            <a:avLst/>
          </a:prstGeom>
          <a:noFill/>
        </p:spPr>
        <p:txBody>
          <a:bodyPr wrap="square" lIns="0" tIns="0" rIns="0" bIns="0" rtlCol="0" anchor="b" anchorCtr="1">
            <a:spAutoFit/>
          </a:bodyPr>
          <a:lstStyle/>
          <a:p>
            <a:pPr algn="ctr">
              <a:lnSpc>
                <a:spcPts val="2880"/>
              </a:lnSpc>
            </a:pP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www.hs-merseburg.de/arbeiten</a:t>
            </a:r>
          </a:p>
        </p:txBody>
      </p:sp>
    </p:spTree>
    <p:extLst>
      <p:ext uri="{BB962C8B-B14F-4D97-AF65-F5344CB8AC3E}">
        <p14:creationId xmlns:p14="http://schemas.microsoft.com/office/powerpoint/2010/main" val="606008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91513" y="0"/>
            <a:ext cx="3900487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ADB85C6-9F3A-43B7-AF0C-D9F64CA423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4" y="2061129"/>
            <a:ext cx="7058025" cy="3744359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3CC72E4D-A033-403C-B21D-46B2B25589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625476"/>
            <a:ext cx="7058025" cy="858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1498558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61">
          <p15:clr>
            <a:srgbClr val="9FCC3B"/>
          </p15:clr>
        </p15:guide>
        <p15:guide id="2" pos="5223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7A7E38D-31FF-408D-AAF5-2640737C17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4" y="2061129"/>
            <a:ext cx="7058025" cy="3744359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2A4F3486-C56B-4E33-BA69-D64C5A447DD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91513" y="623095"/>
            <a:ext cx="3241675" cy="226615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31F50820-4008-4C46-9383-148D2BFB26E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91513" y="3500439"/>
            <a:ext cx="3239293" cy="23050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C44B1472-14FA-40B0-921A-176666226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625476"/>
            <a:ext cx="7058025" cy="858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2953975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23">
          <p15:clr>
            <a:srgbClr val="9FCC3B"/>
          </p15:clr>
        </p15:guide>
        <p15:guide id="2" pos="4861">
          <p15:clr>
            <a:srgbClr val="9FCC3B"/>
          </p15:clr>
        </p15:guide>
        <p15:guide id="3" orient="horz" pos="1298">
          <p15:clr>
            <a:srgbClr val="9FCC3B"/>
          </p15:clr>
        </p15:guide>
        <p15:guide id="4" orient="horz" pos="1820">
          <p15:clr>
            <a:srgbClr val="9FCC3B"/>
          </p15:clr>
        </p15:guide>
        <p15:guide id="5" orient="horz" pos="2205">
          <p15:clr>
            <a:srgbClr val="9FCC3B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93895" y="624683"/>
            <a:ext cx="3239294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7716838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D52444C-766F-4056-96B6-3B5EC80CB8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3892" y="2061131"/>
            <a:ext cx="3241675" cy="38038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1508839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61">
          <p15:clr>
            <a:srgbClr val="9FCC3B"/>
          </p15:clr>
        </p15:guide>
        <p15:guide id="2" pos="5223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5720" y="624679"/>
            <a:ext cx="5149850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5808663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2C9C7C57-5B3C-404F-8E51-0ED56B9F1D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6514" y="2065100"/>
            <a:ext cx="5146674" cy="37403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860206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9FCC3B"/>
          </p15:clr>
        </p15:guide>
        <p15:guide id="2" pos="4021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624681"/>
            <a:ext cx="5149850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384926" y="0"/>
            <a:ext cx="5808663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972E6CDB-960C-48AB-BC47-E4C37BEA72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196" y="2061130"/>
            <a:ext cx="5149848" cy="38038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3629057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9FCC3B"/>
          </p15:clr>
        </p15:guide>
        <p15:guide id="2" pos="4021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7BFF318-38F6-4E4D-9F4B-0A86FDCE7B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433" y="2894580"/>
            <a:ext cx="5149849" cy="32134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</p:txBody>
      </p:sp>
      <p:sp>
        <p:nvSpPr>
          <p:cNvPr id="7" name="Bildplatzhalter 8">
            <a:extLst>
              <a:ext uri="{FF2B5EF4-FFF2-40B4-BE49-F238E27FC236}">
                <a16:creationId xmlns:a16="http://schemas.microsoft.com/office/drawing/2014/main" id="{CA704319-0422-4938-A437-EAD8A006469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91513" y="0"/>
            <a:ext cx="3900487" cy="6426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5B22818F-B4C4-4838-862B-C9B64FDE0F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625253"/>
            <a:ext cx="7058025" cy="162798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36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  <a:p>
            <a:pPr lvl="0"/>
            <a:r>
              <a:rPr lang="de-DE" dirty="0"/>
              <a:t>eingeben</a:t>
            </a:r>
          </a:p>
        </p:txBody>
      </p:sp>
    </p:spTree>
    <p:extLst>
      <p:ext uri="{BB962C8B-B14F-4D97-AF65-F5344CB8AC3E}">
        <p14:creationId xmlns:p14="http://schemas.microsoft.com/office/powerpoint/2010/main" val="2641934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23" userDrawn="1">
          <p15:clr>
            <a:srgbClr val="9FCC3B"/>
          </p15:clr>
        </p15:guide>
        <p15:guide id="2" pos="3659" userDrawn="1">
          <p15:clr>
            <a:srgbClr val="9FCC3B"/>
          </p15:clr>
        </p15:guide>
        <p15:guide id="3" orient="horz" pos="1820" userDrawn="1">
          <p15:clr>
            <a:srgbClr val="9FCC3B"/>
          </p15:clr>
        </p15:guide>
        <p15:guide id="4" pos="4861" userDrawn="1">
          <p15:clr>
            <a:srgbClr val="9FCC3B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1864FC0-F3D9-45EB-A896-2074721ACFA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-1"/>
            <a:ext cx="5805487" cy="43656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28C752CA-A70B-4CE5-819A-24ACAC3EDC9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383338" y="2060575"/>
            <a:ext cx="5149850" cy="37449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8648D0A6-D2B1-4BFD-95B9-E011890D45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6514" y="623887"/>
            <a:ext cx="5146674" cy="930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96BD9DEB-8D06-4A31-8B04-0F6DB5EB79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194" y="4944168"/>
            <a:ext cx="5147469" cy="930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</p:spTree>
    <p:extLst>
      <p:ext uri="{BB962C8B-B14F-4D97-AF65-F5344CB8AC3E}">
        <p14:creationId xmlns:p14="http://schemas.microsoft.com/office/powerpoint/2010/main" val="1611846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782" y="2063163"/>
            <a:ext cx="3235325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1864FC0-F3D9-45EB-A896-2074721ACFA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1"/>
            <a:ext cx="12192000" cy="14843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2D65283B-4995-43BA-B860-5087CD9C15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196" y="3502819"/>
            <a:ext cx="3241676" cy="2305050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3267EC94-0F31-4ED9-B197-4B285A7E44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5959" y="2062956"/>
            <a:ext cx="3241675" cy="3744913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B072B6E0-3D12-4A60-A438-0459DAC585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93105" y="2060575"/>
            <a:ext cx="3241674" cy="3744913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180438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en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">
            <a:extLst>
              <a:ext uri="{FF2B5EF4-FFF2-40B4-BE49-F238E27FC236}">
                <a16:creationId xmlns:a16="http://schemas.microsoft.com/office/drawing/2014/main" id="{ECCB6A48-A94F-44E3-8EBF-1A74287B4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3"/>
            <a:ext cx="10874375" cy="6969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022F3A50-4A5D-4397-AAA6-854AA1ED1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0164" y="2062726"/>
            <a:ext cx="3525836" cy="82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D93A3AF-BED7-4AB6-B8CC-22FC5DC4CF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0164" y="1486694"/>
            <a:ext cx="3525836" cy="52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A127B85B-247B-4450-A14A-74FC11BB0A7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385720" y="1486694"/>
            <a:ext cx="1331118" cy="1402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400"/>
            </a:lvl1pPr>
          </a:lstStyle>
          <a:p>
            <a:r>
              <a:rPr lang="de-DE" dirty="0"/>
              <a:t>Personalbild einfügen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732AFA0C-8598-4400-97B2-95F3C277BB8A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61988" y="1485106"/>
            <a:ext cx="1330325" cy="1404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de-DE" dirty="0"/>
              <a:t>Personalbild einfügen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924436A5-2031-4CA3-AE88-97A8987B54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92975" y="2061136"/>
            <a:ext cx="3557713" cy="828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88C61B81-8632-4FA3-BBB2-983CEB61E6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92975" y="1485105"/>
            <a:ext cx="3557713" cy="516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4AF41AA8-7524-4B6F-BCBF-6D7452C167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70164" y="4078851"/>
            <a:ext cx="3525836" cy="82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6B44985F-FD2C-441C-85AD-411A7704AB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70164" y="3502819"/>
            <a:ext cx="3525836" cy="52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2E53B201-A02E-40B5-B921-B3A6A510B22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94690" y="4078851"/>
            <a:ext cx="3525836" cy="82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4B685E78-334E-4E1C-BDD3-46BB1A42F6A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94690" y="3502819"/>
            <a:ext cx="3525836" cy="52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30" name="Bildplatzhalter 3">
            <a:extLst>
              <a:ext uri="{FF2B5EF4-FFF2-40B4-BE49-F238E27FC236}">
                <a16:creationId xmlns:a16="http://schemas.microsoft.com/office/drawing/2014/main" id="{437B9020-6A7B-4CBE-9B97-1D192E75B383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61988" y="3502024"/>
            <a:ext cx="1330325" cy="1404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de-DE" dirty="0"/>
              <a:t>Personalbild einfügen</a:t>
            </a:r>
          </a:p>
        </p:txBody>
      </p:sp>
      <p:sp>
        <p:nvSpPr>
          <p:cNvPr id="31" name="Bildplatzhalter 3">
            <a:extLst>
              <a:ext uri="{FF2B5EF4-FFF2-40B4-BE49-F238E27FC236}">
                <a16:creationId xmlns:a16="http://schemas.microsoft.com/office/drawing/2014/main" id="{C22370A9-C926-45DB-A6F3-38AC300FB6E4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385720" y="3503136"/>
            <a:ext cx="1331118" cy="1402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400"/>
            </a:lvl1pPr>
          </a:lstStyle>
          <a:p>
            <a:r>
              <a:rPr lang="de-DE" dirty="0"/>
              <a:t>Personalbild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61901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23">
          <p15:clr>
            <a:srgbClr val="9FCC3B"/>
          </p15:clr>
        </p15:guide>
        <p15:guide id="2" pos="4861">
          <p15:clr>
            <a:srgbClr val="9FCC3B"/>
          </p15:clr>
        </p15:guide>
        <p15:guide id="3" orient="horz" pos="935">
          <p15:clr>
            <a:srgbClr val="9FCC3B"/>
          </p15:clr>
        </p15:guide>
        <p15:guide id="4" pos="1617">
          <p15:clr>
            <a:srgbClr val="9FCC3B"/>
          </p15:clr>
        </p15:guide>
        <p15:guide id="5" pos="1255">
          <p15:clr>
            <a:srgbClr val="9FCC3B"/>
          </p15:clr>
        </p15:guide>
        <p15:guide id="6" orient="horz" pos="1820">
          <p15:clr>
            <a:srgbClr val="9FCC3B"/>
          </p15:clr>
        </p15:guide>
        <p15:guide id="7" orient="horz" pos="2205">
          <p15:clr>
            <a:srgbClr val="9FCC3B"/>
          </p15:clr>
        </p15:guide>
        <p15:guide id="8" orient="horz" pos="3113">
          <p15:clr>
            <a:srgbClr val="9FCC3B"/>
          </p15:clr>
        </p15:guide>
        <p15:guide id="9" pos="3659">
          <p15:clr>
            <a:srgbClr val="9FCC3B"/>
          </p15:clr>
        </p15:guide>
        <p15:guide id="10" pos="4021">
          <p15:clr>
            <a:srgbClr val="9FCC3B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05B4367-ACD9-4D61-9800-7298F65072C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2192000" cy="28892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465F4B3-0F50-4754-990A-6B5115DA20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3500438"/>
            <a:ext cx="10874375" cy="23050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36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  <a:p>
            <a:pPr lvl="0"/>
            <a:r>
              <a:rPr lang="de-DE" dirty="0"/>
              <a:t>eingeben </a:t>
            </a:r>
          </a:p>
        </p:txBody>
      </p:sp>
    </p:spTree>
    <p:extLst>
      <p:ext uri="{BB962C8B-B14F-4D97-AF65-F5344CB8AC3E}">
        <p14:creationId xmlns:p14="http://schemas.microsoft.com/office/powerpoint/2010/main" val="3485167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0" userDrawn="1">
          <p15:clr>
            <a:srgbClr val="9FCC3B"/>
          </p15:clr>
        </p15:guide>
        <p15:guide id="2" orient="horz" pos="2205" userDrawn="1">
          <p15:clr>
            <a:srgbClr val="9FCC3B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27B362E-1728-4FDE-9D23-C821FE676826}"/>
              </a:ext>
            </a:extLst>
          </p:cNvPr>
          <p:cNvSpPr txBox="1"/>
          <p:nvPr userDrawn="1"/>
        </p:nvSpPr>
        <p:spPr>
          <a:xfrm>
            <a:off x="668337" y="631825"/>
            <a:ext cx="3816351" cy="552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10000"/>
              </a:lnSpc>
            </a:pPr>
            <a:r>
              <a:rPr lang="de-DE" sz="3600" b="1" dirty="0">
                <a:solidFill>
                  <a:srgbClr val="003C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Inhalt</a:t>
            </a:r>
            <a:endParaRPr lang="de-D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709DC232-3135-4F78-8448-64378F4B9406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475163" y="620713"/>
            <a:ext cx="7058025" cy="519588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0A384968-9B61-43EF-9227-DDAA8F5951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337" y="1495189"/>
            <a:ext cx="3241676" cy="4310300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 typeface="+mj-lt"/>
              <a:buAutoNum type="arabicPeriod"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Inhalt 1</a:t>
            </a:r>
          </a:p>
          <a:p>
            <a:pPr lvl="0"/>
            <a:r>
              <a:rPr lang="de-DE" dirty="0"/>
              <a:t>Inhalt 2</a:t>
            </a:r>
          </a:p>
          <a:p>
            <a:pPr lvl="0"/>
            <a:r>
              <a:rPr lang="de-DE" dirty="0"/>
              <a:t>Inhalt 3</a:t>
            </a:r>
          </a:p>
        </p:txBody>
      </p:sp>
    </p:spTree>
    <p:extLst>
      <p:ext uri="{BB962C8B-B14F-4D97-AF65-F5344CB8AC3E}">
        <p14:creationId xmlns:p14="http://schemas.microsoft.com/office/powerpoint/2010/main" val="534168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91513" y="0"/>
            <a:ext cx="3900487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ADB85C6-9F3A-43B7-AF0C-D9F64CA423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4" y="2061129"/>
            <a:ext cx="7058025" cy="3744359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3CC72E4D-A033-403C-B21D-46B2B25589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625476"/>
            <a:ext cx="7058025" cy="858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422049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61" userDrawn="1">
          <p15:clr>
            <a:srgbClr val="9FCC3B"/>
          </p15:clr>
        </p15:guide>
        <p15:guide id="2" pos="5223" userDrawn="1">
          <p15:clr>
            <a:srgbClr val="9FCC3B"/>
          </p15:clr>
        </p15:guide>
        <p15:guide id="3" orient="horz" pos="1298" userDrawn="1">
          <p15:clr>
            <a:srgbClr val="9FCC3B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7A7E38D-31FF-408D-AAF5-2640737C17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4" y="2061129"/>
            <a:ext cx="7058025" cy="3744359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2A4F3486-C56B-4E33-BA69-D64C5A447DD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91513" y="623095"/>
            <a:ext cx="3241675" cy="226615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31F50820-4008-4C46-9383-148D2BFB26E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91513" y="3500439"/>
            <a:ext cx="3239293" cy="23050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C44B1472-14FA-40B0-921A-176666226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625476"/>
            <a:ext cx="7058025" cy="858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2312979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23">
          <p15:clr>
            <a:srgbClr val="9FCC3B"/>
          </p15:clr>
        </p15:guide>
        <p15:guide id="2" pos="4861">
          <p15:clr>
            <a:srgbClr val="9FCC3B"/>
          </p15:clr>
        </p15:guide>
        <p15:guide id="3" orient="horz" pos="1298">
          <p15:clr>
            <a:srgbClr val="9FCC3B"/>
          </p15:clr>
        </p15:guide>
        <p15:guide id="4" orient="horz" pos="1820" userDrawn="1">
          <p15:clr>
            <a:srgbClr val="9FCC3B"/>
          </p15:clr>
        </p15:guide>
        <p15:guide id="5" orient="horz" pos="2205" userDrawn="1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93895" y="624683"/>
            <a:ext cx="3239294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7716838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D52444C-766F-4056-96B6-3B5EC80CB8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3892" y="2061131"/>
            <a:ext cx="3241675" cy="38038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100604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61">
          <p15:clr>
            <a:srgbClr val="9FCC3B"/>
          </p15:clr>
        </p15:guide>
        <p15:guide id="2" pos="5223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5720" y="624679"/>
            <a:ext cx="5149850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5808663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2C9C7C57-5B3C-404F-8E51-0ED56B9F1D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6514" y="2065100"/>
            <a:ext cx="5146674" cy="37403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338066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9FCC3B"/>
          </p15:clr>
        </p15:guide>
        <p15:guide id="2" pos="4021" userDrawn="1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50DBCA2-5161-4FAC-8147-92291783ED0A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B5E0D5-89F8-4816-BA39-F18B3572F8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6" y="6522045"/>
            <a:ext cx="2196004" cy="2196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7A5BFC-DE2A-4479-8F36-FA1FE21DC5F5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Arbeiten an der Hochschule Merseburg</a:t>
            </a:r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87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38" r:id="rId2"/>
    <p:sldLayoutId id="2147483742" r:id="rId3"/>
    <p:sldLayoutId id="214748374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9FCC3B"/>
          </p15:clr>
        </p15:guide>
        <p15:guide id="2" pos="1255" userDrawn="1">
          <p15:clr>
            <a:srgbClr val="F26B43"/>
          </p15:clr>
        </p15:guide>
        <p15:guide id="3" pos="1617" userDrawn="1">
          <p15:clr>
            <a:srgbClr val="F26B43"/>
          </p15:clr>
        </p15:guide>
        <p15:guide id="4" pos="2457" userDrawn="1">
          <p15:clr>
            <a:srgbClr val="F26B43"/>
          </p15:clr>
        </p15:guide>
        <p15:guide id="5" pos="2819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pos="4861" userDrawn="1">
          <p15:clr>
            <a:srgbClr val="F26B43"/>
          </p15:clr>
        </p15:guide>
        <p15:guide id="9" pos="5223" userDrawn="1">
          <p15:clr>
            <a:srgbClr val="F26B43"/>
          </p15:clr>
        </p15:guide>
        <p15:guide id="10" pos="6063" userDrawn="1">
          <p15:clr>
            <a:srgbClr val="F26B43"/>
          </p15:clr>
        </p15:guide>
        <p15:guide id="11" pos="6425" userDrawn="1">
          <p15:clr>
            <a:srgbClr val="F26B43"/>
          </p15:clr>
        </p15:guide>
        <p15:guide id="12" pos="7265" userDrawn="1">
          <p15:clr>
            <a:srgbClr val="9FCC3B"/>
          </p15:clr>
        </p15:guide>
        <p15:guide id="13" orient="horz" pos="935" userDrawn="1">
          <p15:clr>
            <a:srgbClr val="F26B43"/>
          </p15:clr>
        </p15:guide>
        <p15:guide id="14" orient="horz" pos="1298" userDrawn="1">
          <p15:clr>
            <a:srgbClr val="F26B43"/>
          </p15:clr>
        </p15:guide>
        <p15:guide id="15" orient="horz" pos="1820" userDrawn="1">
          <p15:clr>
            <a:srgbClr val="F26B43"/>
          </p15:clr>
        </p15:guide>
        <p15:guide id="16" orient="horz" pos="3657" userDrawn="1">
          <p15:clr>
            <a:srgbClr val="9FCC3B"/>
          </p15:clr>
        </p15:guide>
        <p15:guide id="17" orient="horz" pos="2750" userDrawn="1">
          <p15:clr>
            <a:srgbClr val="F26B43"/>
          </p15:clr>
        </p15:guide>
        <p15:guide id="19" orient="horz" pos="3113" userDrawn="1">
          <p15:clr>
            <a:srgbClr val="F26B43"/>
          </p15:clr>
        </p15:guide>
        <p15:guide id="20" orient="horz" pos="391" userDrawn="1">
          <p15:clr>
            <a:srgbClr val="9FCC3B"/>
          </p15:clr>
        </p15:guide>
        <p15:guide id="21" orient="horz" pos="220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50DBCA2-5161-4FAC-8147-92291783ED0A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E19357-4D4B-4989-A6AF-056F477B76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6" y="6522045"/>
            <a:ext cx="2196004" cy="2196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5C61B25-6FDA-4097-92DD-787603139265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Arbeiten an der Hochschule Merseburg</a:t>
            </a:r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1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9FCC3B"/>
          </p15:clr>
        </p15:guide>
        <p15:guide id="2" pos="1255">
          <p15:clr>
            <a:srgbClr val="F26B43"/>
          </p15:clr>
        </p15:guide>
        <p15:guide id="3" pos="1617">
          <p15:clr>
            <a:srgbClr val="F26B43"/>
          </p15:clr>
        </p15:guide>
        <p15:guide id="4" pos="2457">
          <p15:clr>
            <a:srgbClr val="F26B43"/>
          </p15:clr>
        </p15:guide>
        <p15:guide id="5" pos="2819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pos="4861">
          <p15:clr>
            <a:srgbClr val="F26B43"/>
          </p15:clr>
        </p15:guide>
        <p15:guide id="9" pos="5223">
          <p15:clr>
            <a:srgbClr val="F26B43"/>
          </p15:clr>
        </p15:guide>
        <p15:guide id="10" pos="6063">
          <p15:clr>
            <a:srgbClr val="F26B43"/>
          </p15:clr>
        </p15:guide>
        <p15:guide id="11" pos="6425">
          <p15:clr>
            <a:srgbClr val="F26B43"/>
          </p15:clr>
        </p15:guide>
        <p15:guide id="12" pos="7265">
          <p15:clr>
            <a:srgbClr val="9FCC3B"/>
          </p15:clr>
        </p15:guide>
        <p15:guide id="13" orient="horz" pos="935">
          <p15:clr>
            <a:srgbClr val="F26B43"/>
          </p15:clr>
        </p15:guide>
        <p15:guide id="14" orient="horz" pos="1298">
          <p15:clr>
            <a:srgbClr val="F26B43"/>
          </p15:clr>
        </p15:guide>
        <p15:guide id="15" orient="horz" pos="1820">
          <p15:clr>
            <a:srgbClr val="F26B43"/>
          </p15:clr>
        </p15:guide>
        <p15:guide id="16" orient="horz" pos="3657">
          <p15:clr>
            <a:srgbClr val="9FCC3B"/>
          </p15:clr>
        </p15:guide>
        <p15:guide id="17" orient="horz" pos="2750">
          <p15:clr>
            <a:srgbClr val="F26B43"/>
          </p15:clr>
        </p15:guide>
        <p15:guide id="19" orient="horz" pos="3113">
          <p15:clr>
            <a:srgbClr val="F26B43"/>
          </p15:clr>
        </p15:guide>
        <p15:guide id="20" orient="horz" pos="391">
          <p15:clr>
            <a:srgbClr val="9FCC3B"/>
          </p15:clr>
        </p15:guide>
        <p15:guide id="21" orient="horz" pos="220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50DBCA2-5161-4FAC-8147-92291783ED0A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A67DD28-60BD-4440-9B66-089B0779A44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6" y="6522045"/>
            <a:ext cx="2196004" cy="2196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1703E01-FCD7-4FF6-A59E-C15A385EC6BC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Arbeiten an der Hochschule Merseburg</a:t>
            </a:r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66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70" r:id="rId2"/>
    <p:sldLayoutId id="2147483773" r:id="rId3"/>
    <p:sldLayoutId id="2147483782" r:id="rId4"/>
    <p:sldLayoutId id="2147483791" r:id="rId5"/>
    <p:sldLayoutId id="2147483787" r:id="rId6"/>
    <p:sldLayoutId id="2147483786" r:id="rId7"/>
    <p:sldLayoutId id="2147483763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9FCC3B"/>
          </p15:clr>
        </p15:guide>
        <p15:guide id="2" pos="1255">
          <p15:clr>
            <a:srgbClr val="F26B43"/>
          </p15:clr>
        </p15:guide>
        <p15:guide id="3" pos="1617">
          <p15:clr>
            <a:srgbClr val="F26B43"/>
          </p15:clr>
        </p15:guide>
        <p15:guide id="4" pos="2457">
          <p15:clr>
            <a:srgbClr val="F26B43"/>
          </p15:clr>
        </p15:guide>
        <p15:guide id="5" pos="2819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pos="4861">
          <p15:clr>
            <a:srgbClr val="F26B43"/>
          </p15:clr>
        </p15:guide>
        <p15:guide id="9" pos="5223">
          <p15:clr>
            <a:srgbClr val="F26B43"/>
          </p15:clr>
        </p15:guide>
        <p15:guide id="10" pos="6063">
          <p15:clr>
            <a:srgbClr val="F26B43"/>
          </p15:clr>
        </p15:guide>
        <p15:guide id="11" pos="6425">
          <p15:clr>
            <a:srgbClr val="F26B43"/>
          </p15:clr>
        </p15:guide>
        <p15:guide id="12" pos="7265">
          <p15:clr>
            <a:srgbClr val="9FCC3B"/>
          </p15:clr>
        </p15:guide>
        <p15:guide id="13" orient="horz" pos="935">
          <p15:clr>
            <a:srgbClr val="F26B43"/>
          </p15:clr>
        </p15:guide>
        <p15:guide id="14" orient="horz" pos="1298">
          <p15:clr>
            <a:srgbClr val="F26B43"/>
          </p15:clr>
        </p15:guide>
        <p15:guide id="15" orient="horz" pos="1820">
          <p15:clr>
            <a:srgbClr val="F26B43"/>
          </p15:clr>
        </p15:guide>
        <p15:guide id="16" orient="horz" pos="3657">
          <p15:clr>
            <a:srgbClr val="9FCC3B"/>
          </p15:clr>
        </p15:guide>
        <p15:guide id="17" orient="horz" pos="2750">
          <p15:clr>
            <a:srgbClr val="F26B43"/>
          </p15:clr>
        </p15:guide>
        <p15:guide id="19" orient="horz" pos="3113">
          <p15:clr>
            <a:srgbClr val="F26B43"/>
          </p15:clr>
        </p15:guide>
        <p15:guide id="20" orient="horz" pos="391">
          <p15:clr>
            <a:srgbClr val="9FCC3B"/>
          </p15:clr>
        </p15:guide>
        <p15:guide id="21" orient="horz" pos="220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50DBCA2-5161-4FAC-8147-92291783ED0A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F894B63-3E6D-42FC-A452-CF9DB2D2CAB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6" y="6522045"/>
            <a:ext cx="2196004" cy="2196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F05C158-7A94-4FC9-9038-9AEE48E7171F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Arbeiten an der Hochschule Merseburg</a:t>
            </a:r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29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859" r:id="rId3"/>
    <p:sldLayoutId id="2147483760" r:id="rId4"/>
    <p:sldLayoutId id="2147483761" r:id="rId5"/>
    <p:sldLayoutId id="2147483856" r:id="rId6"/>
    <p:sldLayoutId id="2147483861" r:id="rId7"/>
    <p:sldLayoutId id="2147483872" r:id="rId8"/>
    <p:sldLayoutId id="214748387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9FCC3B"/>
          </p15:clr>
        </p15:guide>
        <p15:guide id="2" pos="1255">
          <p15:clr>
            <a:srgbClr val="F26B43"/>
          </p15:clr>
        </p15:guide>
        <p15:guide id="3" pos="1617">
          <p15:clr>
            <a:srgbClr val="F26B43"/>
          </p15:clr>
        </p15:guide>
        <p15:guide id="4" pos="2457">
          <p15:clr>
            <a:srgbClr val="F26B43"/>
          </p15:clr>
        </p15:guide>
        <p15:guide id="5" pos="2819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pos="4861">
          <p15:clr>
            <a:srgbClr val="F26B43"/>
          </p15:clr>
        </p15:guide>
        <p15:guide id="9" pos="5223">
          <p15:clr>
            <a:srgbClr val="F26B43"/>
          </p15:clr>
        </p15:guide>
        <p15:guide id="10" pos="6063">
          <p15:clr>
            <a:srgbClr val="F26B43"/>
          </p15:clr>
        </p15:guide>
        <p15:guide id="11" pos="6425">
          <p15:clr>
            <a:srgbClr val="F26B43"/>
          </p15:clr>
        </p15:guide>
        <p15:guide id="12" pos="7265">
          <p15:clr>
            <a:srgbClr val="9FCC3B"/>
          </p15:clr>
        </p15:guide>
        <p15:guide id="13" orient="horz" pos="935">
          <p15:clr>
            <a:srgbClr val="F26B43"/>
          </p15:clr>
        </p15:guide>
        <p15:guide id="14" orient="horz" pos="1298">
          <p15:clr>
            <a:srgbClr val="F26B43"/>
          </p15:clr>
        </p15:guide>
        <p15:guide id="15" orient="horz" pos="1820">
          <p15:clr>
            <a:srgbClr val="F26B43"/>
          </p15:clr>
        </p15:guide>
        <p15:guide id="16" orient="horz" pos="3657">
          <p15:clr>
            <a:srgbClr val="9FCC3B"/>
          </p15:clr>
        </p15:guide>
        <p15:guide id="17" orient="horz" pos="2750">
          <p15:clr>
            <a:srgbClr val="F26B43"/>
          </p15:clr>
        </p15:guide>
        <p15:guide id="19" orient="horz" pos="3113">
          <p15:clr>
            <a:srgbClr val="F26B43"/>
          </p15:clr>
        </p15:guide>
        <p15:guide id="20" orient="horz" pos="391">
          <p15:clr>
            <a:srgbClr val="9FCC3B"/>
          </p15:clr>
        </p15:guide>
        <p15:guide id="21" orient="horz" pos="220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83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9FCC3B"/>
          </p15:clr>
        </p15:guide>
        <p15:guide id="2" pos="1255">
          <p15:clr>
            <a:srgbClr val="F26B43"/>
          </p15:clr>
        </p15:guide>
        <p15:guide id="3" pos="1617">
          <p15:clr>
            <a:srgbClr val="F26B43"/>
          </p15:clr>
        </p15:guide>
        <p15:guide id="4" pos="2457">
          <p15:clr>
            <a:srgbClr val="F26B43"/>
          </p15:clr>
        </p15:guide>
        <p15:guide id="5" pos="2819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pos="4861">
          <p15:clr>
            <a:srgbClr val="F26B43"/>
          </p15:clr>
        </p15:guide>
        <p15:guide id="9" pos="5223">
          <p15:clr>
            <a:srgbClr val="F26B43"/>
          </p15:clr>
        </p15:guide>
        <p15:guide id="10" pos="6063">
          <p15:clr>
            <a:srgbClr val="F26B43"/>
          </p15:clr>
        </p15:guide>
        <p15:guide id="11" pos="6425">
          <p15:clr>
            <a:srgbClr val="F26B43"/>
          </p15:clr>
        </p15:guide>
        <p15:guide id="12" pos="7265">
          <p15:clr>
            <a:srgbClr val="9FCC3B"/>
          </p15:clr>
        </p15:guide>
        <p15:guide id="13" orient="horz" pos="935">
          <p15:clr>
            <a:srgbClr val="F26B43"/>
          </p15:clr>
        </p15:guide>
        <p15:guide id="14" orient="horz" pos="1298">
          <p15:clr>
            <a:srgbClr val="F26B43"/>
          </p15:clr>
        </p15:guide>
        <p15:guide id="15" orient="horz" pos="1820">
          <p15:clr>
            <a:srgbClr val="F26B43"/>
          </p15:clr>
        </p15:guide>
        <p15:guide id="16" orient="horz" pos="3657">
          <p15:clr>
            <a:srgbClr val="9FCC3B"/>
          </p15:clr>
        </p15:guide>
        <p15:guide id="17" orient="horz" pos="2750">
          <p15:clr>
            <a:srgbClr val="F26B43"/>
          </p15:clr>
        </p15:guide>
        <p15:guide id="19" orient="horz" pos="3113">
          <p15:clr>
            <a:srgbClr val="F26B43"/>
          </p15:clr>
        </p15:guide>
        <p15:guide id="20" orient="horz" pos="391">
          <p15:clr>
            <a:srgbClr val="9FCC3B"/>
          </p15:clr>
        </p15:guide>
        <p15:guide id="21" orient="horz" pos="220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50DBCA2-5161-4FAC-8147-92291783ED0A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F3524E-E223-4E19-B4D7-0D94A6AD2B01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Arbeiten an der Hochschule Merseburg</a:t>
            </a:r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A67DD28-60BD-4440-9B66-089B0779A44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6" y="6522045"/>
            <a:ext cx="2196004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4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9FCC3B"/>
          </p15:clr>
        </p15:guide>
        <p15:guide id="2" pos="1255">
          <p15:clr>
            <a:srgbClr val="F26B43"/>
          </p15:clr>
        </p15:guide>
        <p15:guide id="3" pos="1617">
          <p15:clr>
            <a:srgbClr val="F26B43"/>
          </p15:clr>
        </p15:guide>
        <p15:guide id="4" pos="2457">
          <p15:clr>
            <a:srgbClr val="F26B43"/>
          </p15:clr>
        </p15:guide>
        <p15:guide id="5" pos="2819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pos="4861">
          <p15:clr>
            <a:srgbClr val="F26B43"/>
          </p15:clr>
        </p15:guide>
        <p15:guide id="9" pos="5223">
          <p15:clr>
            <a:srgbClr val="F26B43"/>
          </p15:clr>
        </p15:guide>
        <p15:guide id="10" pos="6063">
          <p15:clr>
            <a:srgbClr val="F26B43"/>
          </p15:clr>
        </p15:guide>
        <p15:guide id="11" pos="6425">
          <p15:clr>
            <a:srgbClr val="F26B43"/>
          </p15:clr>
        </p15:guide>
        <p15:guide id="12" pos="7265">
          <p15:clr>
            <a:srgbClr val="9FCC3B"/>
          </p15:clr>
        </p15:guide>
        <p15:guide id="13" orient="horz" pos="935">
          <p15:clr>
            <a:srgbClr val="F26B43"/>
          </p15:clr>
        </p15:guide>
        <p15:guide id="14" orient="horz" pos="1298">
          <p15:clr>
            <a:srgbClr val="F26B43"/>
          </p15:clr>
        </p15:guide>
        <p15:guide id="15" orient="horz" pos="1820">
          <p15:clr>
            <a:srgbClr val="F26B43"/>
          </p15:clr>
        </p15:guide>
        <p15:guide id="16" orient="horz" pos="3657">
          <p15:clr>
            <a:srgbClr val="9FCC3B"/>
          </p15:clr>
        </p15:guide>
        <p15:guide id="17" orient="horz" pos="2750">
          <p15:clr>
            <a:srgbClr val="F26B43"/>
          </p15:clr>
        </p15:guide>
        <p15:guide id="19" orient="horz" pos="3113">
          <p15:clr>
            <a:srgbClr val="F26B43"/>
          </p15:clr>
        </p15:guide>
        <p15:guide id="20" orient="horz" pos="391">
          <p15:clr>
            <a:srgbClr val="9FCC3B"/>
          </p15:clr>
        </p15:guide>
        <p15:guide id="21" orient="horz" pos="220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-merseburg.de/" TargetMode="Externa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7FDCDE07-558A-D8B8-EE0D-5CA7C0A837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5" b="24280"/>
          <a:stretch/>
        </p:blipFill>
        <p:spPr>
          <a:xfrm>
            <a:off x="0" y="-182880"/>
            <a:ext cx="12235398" cy="4578773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7990F4-E598-4313-9C25-C568BCB163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8813" y="4741069"/>
            <a:ext cx="10874375" cy="143986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Arbeiten an der </a:t>
            </a:r>
          </a:p>
          <a:p>
            <a:r>
              <a:rPr lang="de-DE" dirty="0"/>
              <a:t>Hochschule Merseburg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03E0729-A36A-4562-AA69-FBF216710CBB}"/>
              </a:ext>
            </a:extLst>
          </p:cNvPr>
          <p:cNvSpPr/>
          <p:nvPr/>
        </p:nvSpPr>
        <p:spPr>
          <a:xfrm>
            <a:off x="658813" y="4136481"/>
            <a:ext cx="43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3FC07F4-1341-A37F-0B56-A0F123C4D971}"/>
              </a:ext>
            </a:extLst>
          </p:cNvPr>
          <p:cNvGrpSpPr/>
          <p:nvPr/>
        </p:nvGrpSpPr>
        <p:grpSpPr>
          <a:xfrm>
            <a:off x="9924309" y="4531470"/>
            <a:ext cx="2654236" cy="1734153"/>
            <a:chOff x="3710870" y="85113"/>
            <a:chExt cx="2654236" cy="1734153"/>
          </a:xfrm>
        </p:grpSpPr>
        <p:pic>
          <p:nvPicPr>
            <p:cNvPr id="22" name="Grafik 21" descr="Ein Bild, das Muster, Quadrat, Pixel enthält.&#10;&#10;Automatisch generierte Beschreibung">
              <a:extLst>
                <a:ext uri="{FF2B5EF4-FFF2-40B4-BE49-F238E27FC236}">
                  <a16:creationId xmlns:a16="http://schemas.microsoft.com/office/drawing/2014/main" id="{F5E50807-02CB-D2B9-8597-6B1CFAFCD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1742" y="528588"/>
              <a:ext cx="1290679" cy="1290678"/>
            </a:xfrm>
            <a:prstGeom prst="rect">
              <a:avLst/>
            </a:prstGeom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2882921B-8D27-7C3B-C304-5727DBEA0A46}"/>
                </a:ext>
              </a:extLst>
            </p:cNvPr>
            <p:cNvSpPr txBox="1"/>
            <p:nvPr/>
          </p:nvSpPr>
          <p:spPr>
            <a:xfrm rot="20517882">
              <a:off x="3710870" y="85113"/>
              <a:ext cx="2654236" cy="5193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de-DE" sz="4000" b="1" dirty="0">
                  <a:latin typeface="Freestyle Script" panose="030804020302050B0404" pitchFamily="66" charset="0"/>
                  <a:ea typeface="Verdana" panose="020B0604030504040204" pitchFamily="34" charset="0"/>
                </a:rPr>
                <a:t>Jetzt bewerben!</a:t>
              </a:r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91398A88-08B2-27E2-1112-83DF4C32A7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0951" y="6489865"/>
            <a:ext cx="3449781" cy="267195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6D3A2A09-FA79-3853-A4CC-008E1E3A5E31}"/>
              </a:ext>
            </a:extLst>
          </p:cNvPr>
          <p:cNvSpPr txBox="1">
            <a:spLocks/>
          </p:cNvSpPr>
          <p:nvPr/>
        </p:nvSpPr>
        <p:spPr>
          <a:xfrm>
            <a:off x="568065" y="6526108"/>
            <a:ext cx="6360047" cy="400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1000" b="1" dirty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www.hs-merseburg.de/arbeiten</a:t>
            </a:r>
            <a:endParaRPr lang="de-DE" sz="1000" b="1" dirty="0">
              <a:solidFill>
                <a:schemeClr val="bg1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3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F56D525-2017-4343-B031-BE134290BC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Über uns</a:t>
            </a:r>
          </a:p>
          <a:p>
            <a:endParaRPr lang="de-DE" dirty="0"/>
          </a:p>
        </p:txBody>
      </p:sp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555A9473-3B96-41FF-9A2D-C0807E7AF3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1747" y="0"/>
            <a:ext cx="5808663" cy="6423025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33545C8-8FC4-41A2-B9E5-434B65FF3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1987" y="1363111"/>
            <a:ext cx="6360047" cy="380388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de-DE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Rund 3000 Studierende, 80 Professor*innen und 250 Beschäftigte gestalten die </a:t>
            </a:r>
            <a:r>
              <a:rPr lang="de-DE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Hochschule Merseburg </a:t>
            </a:r>
            <a:r>
              <a:rPr lang="de-DE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 Ort der modernen Lehre und des Lernens, </a:t>
            </a:r>
            <a:br>
              <a:rPr lang="de-DE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engagierten Forschung und Verwaltung, </a:t>
            </a:r>
            <a:br>
              <a:rPr lang="de-DE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gemeinsamen Begegnung und des Wohlfühlens.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de-DE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Campushochschule</a:t>
            </a:r>
            <a:r>
              <a:rPr lang="de-DE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 Süden Sachsen-Anhalts </a:t>
            </a:r>
            <a:r>
              <a:rPr lang="de-DE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legen wir viel Wert auf Gestaltungsfreiheit und Selbstbestimmung, getragen von einem </a:t>
            </a:r>
            <a:br>
              <a:rPr lang="de-DE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familiären Miteinander.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</a:t>
            </a:r>
            <a:r>
              <a:rPr lang="de-DE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unseren drei Fachbereichen </a:t>
            </a:r>
            <a:r>
              <a:rPr lang="de-DE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prägen wir seit 1992 den sozialen, kulturellen, wirtschaftlichen sowie technischen Wandel in der </a:t>
            </a:r>
            <a:r>
              <a:rPr lang="de-DE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Metropolregion Mitteldeutschland.</a:t>
            </a:r>
            <a:endParaRPr lang="de-DE" sz="1800" b="1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AD4304C-7FCA-F0AB-3C4F-7F87F4BF1569}"/>
              </a:ext>
            </a:extLst>
          </p:cNvPr>
          <p:cNvGrpSpPr/>
          <p:nvPr/>
        </p:nvGrpSpPr>
        <p:grpSpPr>
          <a:xfrm>
            <a:off x="9924309" y="4482610"/>
            <a:ext cx="2654236" cy="1783013"/>
            <a:chOff x="9924309" y="4482610"/>
            <a:chExt cx="2654236" cy="1783013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03CDE17F-7D6D-27A0-4138-8BBBD45F3891}"/>
                </a:ext>
              </a:extLst>
            </p:cNvPr>
            <p:cNvGrpSpPr/>
            <p:nvPr/>
          </p:nvGrpSpPr>
          <p:grpSpPr>
            <a:xfrm>
              <a:off x="9924309" y="4531470"/>
              <a:ext cx="2654236" cy="1734153"/>
              <a:chOff x="3710870" y="85113"/>
              <a:chExt cx="2654236" cy="1734153"/>
            </a:xfrm>
          </p:grpSpPr>
          <p:pic>
            <p:nvPicPr>
              <p:cNvPr id="24" name="Grafik 23" descr="Ein Bild, das Muster, Quadrat, Pixel enthält.&#10;&#10;Automatisch generierte Beschreibung">
                <a:extLst>
                  <a:ext uri="{FF2B5EF4-FFF2-40B4-BE49-F238E27FC236}">
                    <a16:creationId xmlns:a16="http://schemas.microsoft.com/office/drawing/2014/main" id="{2EEC73AA-B232-61AF-3017-A4F04C965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1742" y="528588"/>
                <a:ext cx="1290679" cy="1290678"/>
              </a:xfrm>
              <a:prstGeom prst="rect">
                <a:avLst/>
              </a:prstGeom>
            </p:spPr>
          </p:pic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7121390-4260-0972-AB37-CA4ACA8E3E3D}"/>
                  </a:ext>
                </a:extLst>
              </p:cNvPr>
              <p:cNvSpPr txBox="1"/>
              <p:nvPr/>
            </p:nvSpPr>
            <p:spPr>
              <a:xfrm rot="20517882">
                <a:off x="3710870" y="85113"/>
                <a:ext cx="2654236" cy="519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ts val="3840"/>
                  </a:lnSpc>
                </a:pPr>
                <a:r>
                  <a:rPr lang="de-DE" sz="4000" b="1" dirty="0">
                    <a:latin typeface="Freestyle Script" panose="030804020302050B0404" pitchFamily="66" charset="0"/>
                    <a:ea typeface="Verdana" panose="020B0604030504040204" pitchFamily="34" charset="0"/>
                  </a:rPr>
                  <a:t>Jetzt bewerben!</a:t>
                </a:r>
              </a:p>
            </p:txBody>
          </p:sp>
        </p:grp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DB688B99-5C46-6A01-2C74-38317CD421E0}"/>
                </a:ext>
              </a:extLst>
            </p:cNvPr>
            <p:cNvSpPr txBox="1"/>
            <p:nvPr/>
          </p:nvSpPr>
          <p:spPr>
            <a:xfrm rot="20517882">
              <a:off x="9924309" y="4482610"/>
              <a:ext cx="2654236" cy="5193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de-DE" sz="4000" b="1" dirty="0">
                  <a:solidFill>
                    <a:schemeClr val="bg1"/>
                  </a:solidFill>
                  <a:latin typeface="Freestyle Script" panose="030804020302050B0404" pitchFamily="66" charset="0"/>
                  <a:ea typeface="Verdana" panose="020B0604030504040204" pitchFamily="34" charset="0"/>
                </a:rPr>
                <a:t>Jetzt bewerben!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216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FBEBC9-7C41-49C9-B076-55A8CDC9DA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5163" y="620713"/>
            <a:ext cx="7058025" cy="858837"/>
          </a:xfrm>
        </p:spPr>
        <p:txBody>
          <a:bodyPr/>
          <a:lstStyle/>
          <a:p>
            <a:r>
              <a:rPr lang="de-DE" dirty="0"/>
              <a:t>Unser Angebot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EEE12B4F-FBF3-4DD2-B09A-3E71B09242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163" y="1479550"/>
            <a:ext cx="7058025" cy="432117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dirty="0"/>
              <a:t>    Tariflohn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dirty="0"/>
              <a:t>    30 Urlaubstage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dirty="0"/>
              <a:t>    Homeoffice möglich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dirty="0"/>
              <a:t>    flexible Arbeitszeit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dirty="0"/>
              <a:t>    betriebliche Altersvorsorge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dirty="0"/>
              <a:t>    bedarfsgerechte Kinderbetreuung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dirty="0"/>
              <a:t>    vielfältige Weiterbildungsangebote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dirty="0"/>
              <a:t>    Campushochschule im Grünen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dirty="0"/>
              <a:t>    Mensa &amp; Cafeteria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dirty="0"/>
              <a:t>    modernes Hochschulsportzentrum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93063CC-96C3-D87C-DD28-354F3707064F}"/>
              </a:ext>
            </a:extLst>
          </p:cNvPr>
          <p:cNvGrpSpPr/>
          <p:nvPr/>
        </p:nvGrpSpPr>
        <p:grpSpPr>
          <a:xfrm>
            <a:off x="9924309" y="4531470"/>
            <a:ext cx="2654236" cy="1734153"/>
            <a:chOff x="3710870" y="85113"/>
            <a:chExt cx="2654236" cy="1734153"/>
          </a:xfrm>
        </p:grpSpPr>
        <p:pic>
          <p:nvPicPr>
            <p:cNvPr id="3" name="Grafik 2" descr="Ein Bild, das Muster, Quadrat, Pixel enthält.&#10;&#10;Automatisch generierte Beschreibung">
              <a:extLst>
                <a:ext uri="{FF2B5EF4-FFF2-40B4-BE49-F238E27FC236}">
                  <a16:creationId xmlns:a16="http://schemas.microsoft.com/office/drawing/2014/main" id="{E3944A13-AD4B-3DD1-9DBE-55B2B69F2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1742" y="528588"/>
              <a:ext cx="1290679" cy="1290678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9F5A88F3-B8C9-1239-A428-A2D73B76F68A}"/>
                </a:ext>
              </a:extLst>
            </p:cNvPr>
            <p:cNvSpPr txBox="1"/>
            <p:nvPr/>
          </p:nvSpPr>
          <p:spPr>
            <a:xfrm rot="20517882">
              <a:off x="3710870" y="85113"/>
              <a:ext cx="2654236" cy="5193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de-DE" sz="4000" b="1" dirty="0">
                  <a:latin typeface="Freestyle Script" panose="030804020302050B0404" pitchFamily="66" charset="0"/>
                  <a:ea typeface="Verdana" panose="020B0604030504040204" pitchFamily="34" charset="0"/>
                </a:rPr>
                <a:t>Jetzt bewerben!</a:t>
              </a:r>
            </a:p>
          </p:txBody>
        </p:sp>
      </p:grpSp>
      <p:pic>
        <p:nvPicPr>
          <p:cNvPr id="10" name="Grafik 9" descr="Ein Bild, das Person, Menschliches Gesicht, Kleidung, draußen enthält.&#10;&#10;Automatisch generierte Beschreibung">
            <a:extLst>
              <a:ext uri="{FF2B5EF4-FFF2-40B4-BE49-F238E27FC236}">
                <a16:creationId xmlns:a16="http://schemas.microsoft.com/office/drawing/2014/main" id="{817D22C0-7EB5-E5F2-6653-08337327DB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4" t="6158" r="28268"/>
          <a:stretch/>
        </p:blipFill>
        <p:spPr>
          <a:xfrm>
            <a:off x="1" y="0"/>
            <a:ext cx="3900487" cy="6435634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62A8C879-1822-C97A-5FDC-3159417A4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04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leidung, Person, Menschliches Gesicht, Job enthält.&#10;&#10;Automatisch generierte Beschreibung">
            <a:extLst>
              <a:ext uri="{FF2B5EF4-FFF2-40B4-BE49-F238E27FC236}">
                <a16:creationId xmlns:a16="http://schemas.microsoft.com/office/drawing/2014/main" id="{28FF69D6-5B73-3285-68A2-12AE4F4680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3" b="47781"/>
          <a:stretch/>
        </p:blipFill>
        <p:spPr>
          <a:xfrm>
            <a:off x="0" y="0"/>
            <a:ext cx="12192000" cy="288925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E51D850-3859-44B5-BD01-9BD6B5321D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8813" y="3500438"/>
            <a:ext cx="3044507" cy="1254442"/>
          </a:xfrm>
        </p:spPr>
        <p:txBody>
          <a:bodyPr/>
          <a:lstStyle/>
          <a:p>
            <a:r>
              <a:rPr lang="de-DE" b="0" dirty="0"/>
              <a:t>Professor*in</a:t>
            </a:r>
          </a:p>
          <a:p>
            <a:r>
              <a:rPr lang="de-DE" b="0" dirty="0"/>
              <a:t>werden </a:t>
            </a:r>
            <a:br>
              <a:rPr lang="de-DE" b="0" dirty="0"/>
            </a:b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EA74407-F81C-77E5-FF34-77DD4E47F7C3}"/>
              </a:ext>
            </a:extLst>
          </p:cNvPr>
          <p:cNvSpPr/>
          <p:nvPr/>
        </p:nvSpPr>
        <p:spPr>
          <a:xfrm>
            <a:off x="658813" y="2708959"/>
            <a:ext cx="43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AA9FC9-D8F0-20B9-6932-164684F9CDC8}"/>
              </a:ext>
            </a:extLst>
          </p:cNvPr>
          <p:cNvSpPr txBox="1">
            <a:spLocks/>
          </p:cNvSpPr>
          <p:nvPr/>
        </p:nvSpPr>
        <p:spPr>
          <a:xfrm>
            <a:off x="4346370" y="3500438"/>
            <a:ext cx="7368644" cy="26693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20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unseren drei Fachbereichen erwartet Sie ein intensiver Austausch mit Studierenden, eine großartige Unterstützung bei Ihren Lehr- und Forschungsvorhaben sowie ein gut aufgestelltes Kooperationsnetzwerk.</a:t>
            </a:r>
            <a:br>
              <a:rPr lang="de-DE" sz="20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0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de-DE" sz="18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Ingenieur- und Naturwissenschaften </a:t>
            </a:r>
            <a:endParaRPr lang="de-DE" sz="18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de-DE" sz="18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Soziale </a:t>
            </a:r>
            <a:r>
              <a:rPr lang="de-DE" sz="1800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Arbeit.Medien.Kultur</a:t>
            </a:r>
            <a:endParaRPr lang="de-DE" sz="18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de-DE" sz="18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Wirtschaftswissenschaften und Informationswissenschaften </a:t>
            </a:r>
          </a:p>
        </p:txBody>
      </p:sp>
      <p:pic>
        <p:nvPicPr>
          <p:cNvPr id="4" name="Grafik 3" descr="Ein Bild, das Muster, Quadrat, Pixel, nähen enthält.&#10;&#10;Automatisch generierte Beschreibung">
            <a:extLst>
              <a:ext uri="{FF2B5EF4-FFF2-40B4-BE49-F238E27FC236}">
                <a16:creationId xmlns:a16="http://schemas.microsoft.com/office/drawing/2014/main" id="{5D0C041B-AB63-94D0-E04F-ED57A391A7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395" y="1286058"/>
            <a:ext cx="1292400" cy="1292400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17EBDD4-F057-0142-BCC9-76BE154C6A48}"/>
              </a:ext>
            </a:extLst>
          </p:cNvPr>
          <p:cNvGrpSpPr/>
          <p:nvPr/>
        </p:nvGrpSpPr>
        <p:grpSpPr>
          <a:xfrm>
            <a:off x="9813777" y="717936"/>
            <a:ext cx="2394889" cy="614031"/>
            <a:chOff x="9810402" y="767511"/>
            <a:chExt cx="2394889" cy="614031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72926E04-7431-7221-F775-7AD623D8F1CA}"/>
                </a:ext>
              </a:extLst>
            </p:cNvPr>
            <p:cNvSpPr txBox="1"/>
            <p:nvPr/>
          </p:nvSpPr>
          <p:spPr>
            <a:xfrm rot="20909489">
              <a:off x="9838910" y="831391"/>
              <a:ext cx="2174813" cy="550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de-DE" sz="4800" b="1" dirty="0">
                  <a:latin typeface="Freestyle Script" panose="030804020302050B0404" pitchFamily="66" charset="0"/>
                  <a:ea typeface="Verdana" panose="020B0604030504040204" pitchFamily="34" charset="0"/>
                </a:rPr>
                <a:t>Mehr Infos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C228780B-FB3E-A55E-9644-32AA7C6B77C4}"/>
                </a:ext>
              </a:extLst>
            </p:cNvPr>
            <p:cNvSpPr txBox="1"/>
            <p:nvPr/>
          </p:nvSpPr>
          <p:spPr>
            <a:xfrm rot="20909489">
              <a:off x="9810402" y="767511"/>
              <a:ext cx="2394889" cy="550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de-DE" sz="4800" b="1" dirty="0">
                  <a:solidFill>
                    <a:schemeClr val="bg1"/>
                  </a:solidFill>
                  <a:latin typeface="Freestyle Script" panose="030804020302050B0404" pitchFamily="66" charset="0"/>
                  <a:ea typeface="Verdana" panose="020B0604030504040204" pitchFamily="34" charset="0"/>
                </a:rPr>
                <a:t>Mehr Infos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2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E51D850-3859-44B5-BD01-9BD6B5321D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8813" y="3500438"/>
            <a:ext cx="3044507" cy="1254442"/>
          </a:xfrm>
        </p:spPr>
        <p:txBody>
          <a:bodyPr/>
          <a:lstStyle/>
          <a:p>
            <a:r>
              <a:rPr lang="de-DE" b="0" dirty="0"/>
              <a:t>Hochschul-IT voranbringen</a:t>
            </a:r>
            <a:br>
              <a:rPr lang="de-DE" b="0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AA9FC9-D8F0-20B9-6932-164684F9CDC8}"/>
              </a:ext>
            </a:extLst>
          </p:cNvPr>
          <p:cNvSpPr txBox="1">
            <a:spLocks/>
          </p:cNvSpPr>
          <p:nvPr/>
        </p:nvSpPr>
        <p:spPr>
          <a:xfrm>
            <a:off x="5078539" y="3500438"/>
            <a:ext cx="6360047" cy="26693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20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Informationstechnik für eine komplette Hochschule bereitzustellen, ist eine spannende Herausforderung. Von campusweiten Lösungen bis hin zur Einzelbetreuung unserer Endnutzer*innen stehen vielfältige Aufgaben für vielfältige Talente bereit.</a:t>
            </a:r>
            <a:endParaRPr lang="de-DE" sz="2000" b="1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 descr="Ein Bild, das Im Haus, Wand, Bürogebäude, Computer enthält.&#10;&#10;Automatisch generierte Beschreibung">
            <a:extLst>
              <a:ext uri="{FF2B5EF4-FFF2-40B4-BE49-F238E27FC236}">
                <a16:creationId xmlns:a16="http://schemas.microsoft.com/office/drawing/2014/main" id="{4A04942C-DBA5-DECC-B5F0-BBF3D7A4D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3" b="45201"/>
          <a:stretch/>
        </p:blipFill>
        <p:spPr>
          <a:xfrm>
            <a:off x="0" y="0"/>
            <a:ext cx="12192000" cy="288925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EA74407-F81C-77E5-FF34-77DD4E47F7C3}"/>
              </a:ext>
            </a:extLst>
          </p:cNvPr>
          <p:cNvSpPr/>
          <p:nvPr/>
        </p:nvSpPr>
        <p:spPr>
          <a:xfrm>
            <a:off x="658813" y="2708959"/>
            <a:ext cx="43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 descr="Ein Bild, das Muster, Quadrat, Pixel, nähen enthält.&#10;&#10;Automatisch generierte Beschreibung">
            <a:extLst>
              <a:ext uri="{FF2B5EF4-FFF2-40B4-BE49-F238E27FC236}">
                <a16:creationId xmlns:a16="http://schemas.microsoft.com/office/drawing/2014/main" id="{B287E201-6090-B9B4-9D88-C97DE4DD47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16" y="1284336"/>
            <a:ext cx="1292400" cy="12924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172A397-A26C-9CC8-15A6-7A22FC490D1B}"/>
              </a:ext>
            </a:extLst>
          </p:cNvPr>
          <p:cNvGrpSpPr/>
          <p:nvPr/>
        </p:nvGrpSpPr>
        <p:grpSpPr>
          <a:xfrm>
            <a:off x="9813777" y="717936"/>
            <a:ext cx="2394889" cy="614031"/>
            <a:chOff x="9810402" y="767511"/>
            <a:chExt cx="2394889" cy="614031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8567EB66-7A56-8603-A33C-BD4BE39E7F19}"/>
                </a:ext>
              </a:extLst>
            </p:cNvPr>
            <p:cNvSpPr txBox="1"/>
            <p:nvPr/>
          </p:nvSpPr>
          <p:spPr>
            <a:xfrm rot="20909489">
              <a:off x="9838910" y="831391"/>
              <a:ext cx="2174813" cy="550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de-DE" sz="4800" b="1" dirty="0">
                  <a:latin typeface="Freestyle Script" panose="030804020302050B0404" pitchFamily="66" charset="0"/>
                  <a:ea typeface="Verdana" panose="020B0604030504040204" pitchFamily="34" charset="0"/>
                </a:rPr>
                <a:t>Mehr Infos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5C771DEA-E65B-C4FE-5340-7E62F74304BF}"/>
                </a:ext>
              </a:extLst>
            </p:cNvPr>
            <p:cNvSpPr txBox="1"/>
            <p:nvPr/>
          </p:nvSpPr>
          <p:spPr>
            <a:xfrm rot="20909489">
              <a:off x="9810402" y="767511"/>
              <a:ext cx="2394889" cy="550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de-DE" sz="4800" b="1" dirty="0">
                  <a:solidFill>
                    <a:schemeClr val="bg1"/>
                  </a:solidFill>
                  <a:latin typeface="Freestyle Script" panose="030804020302050B0404" pitchFamily="66" charset="0"/>
                  <a:ea typeface="Verdana" panose="020B0604030504040204" pitchFamily="34" charset="0"/>
                </a:rPr>
                <a:t>Mehr Infos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269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E51D850-3859-44B5-BD01-9BD6B5321D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8813" y="3948494"/>
            <a:ext cx="6190043" cy="1254442"/>
          </a:xfrm>
        </p:spPr>
        <p:txBody>
          <a:bodyPr/>
          <a:lstStyle/>
          <a:p>
            <a:r>
              <a:rPr lang="de-DE" sz="2800" b="0" dirty="0"/>
              <a:t>Lehre und Forschung </a:t>
            </a:r>
          </a:p>
          <a:p>
            <a:r>
              <a:rPr lang="de-DE" sz="2800" b="0" dirty="0"/>
              <a:t>unterstützen und weiterentwickeln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AA9FC9-D8F0-20B9-6932-164684F9CDC8}"/>
              </a:ext>
            </a:extLst>
          </p:cNvPr>
          <p:cNvSpPr txBox="1">
            <a:spLocks/>
          </p:cNvSpPr>
          <p:nvPr/>
        </p:nvSpPr>
        <p:spPr>
          <a:xfrm>
            <a:off x="8022907" y="3948494"/>
            <a:ext cx="4440365" cy="26693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20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Jobs u.a. in den Bereichen: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DE" sz="20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Lehre | wissenschaftliche Projektarbeit | Bibliothek | Labore und Werkstätten | </a:t>
            </a:r>
            <a:br>
              <a:rPr lang="de-DE" sz="20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3rd Space </a:t>
            </a:r>
            <a:endParaRPr lang="de-DE" sz="2000" b="1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 descr="Ein Bild, das Person, Kleidung, Im Haus, computer enthält.&#10;&#10;Automatisch generierte Beschreibung">
            <a:extLst>
              <a:ext uri="{FF2B5EF4-FFF2-40B4-BE49-F238E27FC236}">
                <a16:creationId xmlns:a16="http://schemas.microsoft.com/office/drawing/2014/main" id="{CE348F00-1F0D-2A10-61D6-893D7F2F3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t="15603" r="-34" b="48841"/>
          <a:stretch/>
        </p:blipFill>
        <p:spPr>
          <a:xfrm>
            <a:off x="47473" y="0"/>
            <a:ext cx="12192000" cy="288925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EA74407-F81C-77E5-FF34-77DD4E47F7C3}"/>
              </a:ext>
            </a:extLst>
          </p:cNvPr>
          <p:cNvSpPr/>
          <p:nvPr/>
        </p:nvSpPr>
        <p:spPr>
          <a:xfrm>
            <a:off x="658813" y="2708959"/>
            <a:ext cx="43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Ein Bild, das Muster, Quadrat, Pixel, nähen enthält.&#10;&#10;Automatisch generierte Beschreibung">
            <a:extLst>
              <a:ext uri="{FF2B5EF4-FFF2-40B4-BE49-F238E27FC236}">
                <a16:creationId xmlns:a16="http://schemas.microsoft.com/office/drawing/2014/main" id="{E3A9E237-8729-B28A-B748-8DB2A6A04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16" y="1284336"/>
            <a:ext cx="1292400" cy="12924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70E0C50-3917-8F78-F9D1-C92CCBA205BD}"/>
              </a:ext>
            </a:extLst>
          </p:cNvPr>
          <p:cNvGrpSpPr/>
          <p:nvPr/>
        </p:nvGrpSpPr>
        <p:grpSpPr>
          <a:xfrm>
            <a:off x="9813777" y="717936"/>
            <a:ext cx="2394889" cy="614031"/>
            <a:chOff x="9810402" y="767511"/>
            <a:chExt cx="2394889" cy="614031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425DE8B6-367E-2024-01ED-D4CB942C7CD5}"/>
                </a:ext>
              </a:extLst>
            </p:cNvPr>
            <p:cNvSpPr txBox="1"/>
            <p:nvPr/>
          </p:nvSpPr>
          <p:spPr>
            <a:xfrm rot="20909489">
              <a:off x="9838910" y="831391"/>
              <a:ext cx="2174813" cy="550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de-DE" sz="4800" b="1" dirty="0">
                  <a:latin typeface="Freestyle Script" panose="030804020302050B0404" pitchFamily="66" charset="0"/>
                  <a:ea typeface="Verdana" panose="020B0604030504040204" pitchFamily="34" charset="0"/>
                </a:rPr>
                <a:t>Mehr Infos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4D74C33-033D-A4D5-3676-3FA5D95CEA56}"/>
                </a:ext>
              </a:extLst>
            </p:cNvPr>
            <p:cNvSpPr txBox="1"/>
            <p:nvPr/>
          </p:nvSpPr>
          <p:spPr>
            <a:xfrm rot="20909489">
              <a:off x="9810402" y="767511"/>
              <a:ext cx="2394889" cy="550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de-DE" sz="4800" b="1" dirty="0">
                  <a:solidFill>
                    <a:schemeClr val="bg1"/>
                  </a:solidFill>
                  <a:latin typeface="Freestyle Script" panose="030804020302050B0404" pitchFamily="66" charset="0"/>
                  <a:ea typeface="Verdana" panose="020B0604030504040204" pitchFamily="34" charset="0"/>
                </a:rPr>
                <a:t>Mehr Infos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289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AA9FC9-D8F0-20B9-6932-164684F9CDC8}"/>
              </a:ext>
            </a:extLst>
          </p:cNvPr>
          <p:cNvSpPr txBox="1">
            <a:spLocks/>
          </p:cNvSpPr>
          <p:nvPr/>
        </p:nvSpPr>
        <p:spPr>
          <a:xfrm>
            <a:off x="7315200" y="3579668"/>
            <a:ext cx="4734917" cy="26693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DE" sz="20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Jobs u.a. in den Bereichen: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0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wissenschaftsbegleitende Projektarbeit | Verwaltung | </a:t>
            </a:r>
            <a:br>
              <a:rPr lang="de-DE" sz="20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für Studierende | </a:t>
            </a:r>
            <a:br>
              <a:rPr lang="de-DE" sz="20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Medien und Kommunikation | Handwerk</a:t>
            </a:r>
            <a:endParaRPr lang="de-DE" sz="2000" b="1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752EE93D-6D81-374E-210F-1C05E50CAD7A}"/>
              </a:ext>
            </a:extLst>
          </p:cNvPr>
          <p:cNvSpPr txBox="1">
            <a:spLocks/>
          </p:cNvSpPr>
          <p:nvPr/>
        </p:nvSpPr>
        <p:spPr>
          <a:xfrm>
            <a:off x="658813" y="3568483"/>
            <a:ext cx="6190043" cy="125444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1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0" dirty="0"/>
              <a:t>Hochschulleben und Campus verwalten, mitgestalten und repräsentieren </a:t>
            </a:r>
          </a:p>
        </p:txBody>
      </p:sp>
      <p:pic>
        <p:nvPicPr>
          <p:cNvPr id="15" name="Bildplatzhalter 14" descr="Ein Bild, das Person, Kleidung, Menschliches Gesicht, Im Haus enthält.&#10;&#10;Automatisch generierte Beschreibung">
            <a:extLst>
              <a:ext uri="{FF2B5EF4-FFF2-40B4-BE49-F238E27FC236}">
                <a16:creationId xmlns:a16="http://schemas.microsoft.com/office/drawing/2014/main" id="{EE5C2B5A-CD79-F777-C460-EA2A55F65A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1" r="148" b="42815"/>
          <a:stretch/>
        </p:blipFill>
        <p:spPr>
          <a:xfrm>
            <a:off x="0" y="0"/>
            <a:ext cx="12173712" cy="2889250"/>
          </a:xfr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EA74407-F81C-77E5-FF34-77DD4E47F7C3}"/>
              </a:ext>
            </a:extLst>
          </p:cNvPr>
          <p:cNvSpPr/>
          <p:nvPr/>
        </p:nvSpPr>
        <p:spPr>
          <a:xfrm>
            <a:off x="658813" y="2708959"/>
            <a:ext cx="43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 descr="Ein Bild, das Muster, Quadrat, Pixel, nähen enthält.&#10;&#10;Automatisch generierte Beschreibung">
            <a:extLst>
              <a:ext uri="{FF2B5EF4-FFF2-40B4-BE49-F238E27FC236}">
                <a16:creationId xmlns:a16="http://schemas.microsoft.com/office/drawing/2014/main" id="{6127C180-E95F-21A6-2A6B-83E9B6C596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395" y="1283634"/>
            <a:ext cx="1292400" cy="129240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70E0C50-3917-8F78-F9D1-C92CCBA205BD}"/>
              </a:ext>
            </a:extLst>
          </p:cNvPr>
          <p:cNvGrpSpPr/>
          <p:nvPr/>
        </p:nvGrpSpPr>
        <p:grpSpPr>
          <a:xfrm>
            <a:off x="9813777" y="717936"/>
            <a:ext cx="2394889" cy="614031"/>
            <a:chOff x="9810402" y="767511"/>
            <a:chExt cx="2394889" cy="614031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425DE8B6-367E-2024-01ED-D4CB942C7CD5}"/>
                </a:ext>
              </a:extLst>
            </p:cNvPr>
            <p:cNvSpPr txBox="1"/>
            <p:nvPr/>
          </p:nvSpPr>
          <p:spPr>
            <a:xfrm rot="20909489">
              <a:off x="9838910" y="831391"/>
              <a:ext cx="2174813" cy="550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de-DE" sz="4800" b="1" dirty="0">
                  <a:latin typeface="Freestyle Script" panose="030804020302050B0404" pitchFamily="66" charset="0"/>
                  <a:ea typeface="Verdana" panose="020B0604030504040204" pitchFamily="34" charset="0"/>
                </a:rPr>
                <a:t>Mehr Infos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4D74C33-033D-A4D5-3676-3FA5D95CEA56}"/>
                </a:ext>
              </a:extLst>
            </p:cNvPr>
            <p:cNvSpPr txBox="1"/>
            <p:nvPr/>
          </p:nvSpPr>
          <p:spPr>
            <a:xfrm rot="20909489">
              <a:off x="9810402" y="767511"/>
              <a:ext cx="2394889" cy="550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de-DE" sz="4800" b="1" dirty="0">
                  <a:solidFill>
                    <a:schemeClr val="bg1"/>
                  </a:solidFill>
                  <a:latin typeface="Freestyle Script" panose="030804020302050B0404" pitchFamily="66" charset="0"/>
                  <a:ea typeface="Verdana" panose="020B0604030504040204" pitchFamily="34" charset="0"/>
                </a:rPr>
                <a:t>Mehr Infos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66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78F4B10-246B-465A-B9B9-22CD62DD80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18594" y="2061129"/>
            <a:ext cx="7058025" cy="3744359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Frank Thielicke</a:t>
            </a:r>
            <a:br>
              <a:rPr lang="de-DE" b="1" dirty="0"/>
            </a:br>
            <a:r>
              <a:rPr lang="de-DE" b="1" dirty="0"/>
              <a:t>Personaldezernent</a:t>
            </a:r>
          </a:p>
          <a:p>
            <a:pPr marL="0" indent="0">
              <a:buNone/>
            </a:pPr>
            <a:r>
              <a:rPr lang="de-DE" dirty="0"/>
              <a:t>+49 3461 46 2380</a:t>
            </a:r>
            <a:br>
              <a:rPr lang="de-DE" dirty="0"/>
            </a:br>
            <a:r>
              <a:rPr lang="de-DE" dirty="0"/>
              <a:t>frank.thielicke@hs-merseburg.de</a:t>
            </a:r>
            <a:br>
              <a:rPr lang="de-DE" dirty="0"/>
            </a:br>
            <a:r>
              <a:rPr lang="de-DE" dirty="0"/>
              <a:t>www.hs-merseburg.de/arbeiten</a:t>
            </a:r>
          </a:p>
          <a:p>
            <a:pPr marL="0" indent="0">
              <a:buNone/>
            </a:pPr>
            <a:r>
              <a:rPr lang="de-DE" dirty="0"/>
              <a:t>Hochschule Merseburg</a:t>
            </a:r>
            <a:br>
              <a:rPr lang="de-DE" dirty="0"/>
            </a:br>
            <a:r>
              <a:rPr lang="de-DE" dirty="0"/>
              <a:t>Eberhard-Leibnitz-Straße 2</a:t>
            </a:r>
            <a:br>
              <a:rPr lang="de-DE" dirty="0"/>
            </a:br>
            <a:r>
              <a:rPr lang="de-DE" dirty="0"/>
              <a:t>06217 Merseburg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717A2E3-3C49-4A9F-B3F6-FA6CD86E27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</p:txBody>
      </p:sp>
      <p:pic>
        <p:nvPicPr>
          <p:cNvPr id="11" name="Bildplatzhalter 4">
            <a:extLst>
              <a:ext uri="{FF2B5EF4-FFF2-40B4-BE49-F238E27FC236}">
                <a16:creationId xmlns:a16="http://schemas.microsoft.com/office/drawing/2014/main" id="{28B7D71B-349D-49FA-A27E-E51ACD76EA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1513" y="0"/>
            <a:ext cx="3900487" cy="6423025"/>
          </a:xfr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FB346F1-4CBA-528B-B87B-C0452B7AAEF3}"/>
              </a:ext>
            </a:extLst>
          </p:cNvPr>
          <p:cNvGrpSpPr/>
          <p:nvPr/>
        </p:nvGrpSpPr>
        <p:grpSpPr>
          <a:xfrm>
            <a:off x="9924309" y="4482610"/>
            <a:ext cx="2654236" cy="1783013"/>
            <a:chOff x="9924309" y="4482610"/>
            <a:chExt cx="2654236" cy="1783013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A4B7F638-B979-4C97-4029-2DB6842EC3C6}"/>
                </a:ext>
              </a:extLst>
            </p:cNvPr>
            <p:cNvGrpSpPr/>
            <p:nvPr/>
          </p:nvGrpSpPr>
          <p:grpSpPr>
            <a:xfrm>
              <a:off x="9924309" y="4531470"/>
              <a:ext cx="2654236" cy="1734153"/>
              <a:chOff x="3710870" y="85113"/>
              <a:chExt cx="2654236" cy="1734153"/>
            </a:xfrm>
          </p:grpSpPr>
          <p:pic>
            <p:nvPicPr>
              <p:cNvPr id="16" name="Grafik 15" descr="Ein Bild, das Muster, Quadrat, Pixel enthält.&#10;&#10;Automatisch generierte Beschreibung">
                <a:extLst>
                  <a:ext uri="{FF2B5EF4-FFF2-40B4-BE49-F238E27FC236}">
                    <a16:creationId xmlns:a16="http://schemas.microsoft.com/office/drawing/2014/main" id="{CDCA5897-9463-C8C7-183D-CC6AABEAD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1742" y="528588"/>
                <a:ext cx="1290679" cy="1290678"/>
              </a:xfrm>
              <a:prstGeom prst="rect">
                <a:avLst/>
              </a:prstGeom>
            </p:spPr>
          </p:pic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D7436246-4CB5-18A5-0652-4F422A3B142F}"/>
                  </a:ext>
                </a:extLst>
              </p:cNvPr>
              <p:cNvSpPr txBox="1"/>
              <p:nvPr/>
            </p:nvSpPr>
            <p:spPr>
              <a:xfrm rot="20517882">
                <a:off x="3710870" y="85113"/>
                <a:ext cx="2654236" cy="519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ts val="3840"/>
                  </a:lnSpc>
                </a:pPr>
                <a:r>
                  <a:rPr lang="de-DE" sz="4000" b="1" dirty="0">
                    <a:latin typeface="Freestyle Script" panose="030804020302050B0404" pitchFamily="66" charset="0"/>
                    <a:ea typeface="Verdana" panose="020B0604030504040204" pitchFamily="34" charset="0"/>
                  </a:rPr>
                  <a:t>Jetzt bewerben!</a:t>
                </a:r>
              </a:p>
            </p:txBody>
          </p:sp>
        </p:grp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9E4D84E0-6FD9-F564-8FBA-60E4DBD79055}"/>
                </a:ext>
              </a:extLst>
            </p:cNvPr>
            <p:cNvSpPr txBox="1"/>
            <p:nvPr/>
          </p:nvSpPr>
          <p:spPr>
            <a:xfrm rot="20517882">
              <a:off x="9924309" y="4482610"/>
              <a:ext cx="2654236" cy="5193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de-DE" sz="4000" b="1" dirty="0">
                  <a:solidFill>
                    <a:schemeClr val="bg1"/>
                  </a:solidFill>
                  <a:latin typeface="Freestyle Script" panose="030804020302050B0404" pitchFamily="66" charset="0"/>
                  <a:ea typeface="Verdana" panose="020B0604030504040204" pitchFamily="34" charset="0"/>
                </a:rPr>
                <a:t>Jetzt bewerben!</a:t>
              </a:r>
            </a:p>
          </p:txBody>
        </p:sp>
      </p:grpSp>
      <p:pic>
        <p:nvPicPr>
          <p:cNvPr id="19" name="Grafik 18" descr="Ein Bild, das Menschliches Gesicht, Person, Shirt, Mann enthält.&#10;&#10;Automatisch generierte Beschreibung">
            <a:extLst>
              <a:ext uri="{FF2B5EF4-FFF2-40B4-BE49-F238E27FC236}">
                <a16:creationId xmlns:a16="http://schemas.microsoft.com/office/drawing/2014/main" id="{0502D312-E2ED-C2A3-74FD-5B98742A5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1" y="2106455"/>
            <a:ext cx="1600446" cy="160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6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hlinkClick r:id="rId2"/>
            <a:extLst>
              <a:ext uri="{FF2B5EF4-FFF2-40B4-BE49-F238E27FC236}">
                <a16:creationId xmlns:a16="http://schemas.microsoft.com/office/drawing/2014/main" id="{3E37BAC7-8CEE-4EFC-92C8-FE750359BFA3}"/>
              </a:ext>
            </a:extLst>
          </p:cNvPr>
          <p:cNvSpPr/>
          <p:nvPr/>
        </p:nvSpPr>
        <p:spPr>
          <a:xfrm>
            <a:off x="4475163" y="2060575"/>
            <a:ext cx="3241675" cy="2398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959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theme/theme1.xml><?xml version="1.0" encoding="utf-8"?>
<a:theme xmlns:a="http://schemas.openxmlformats.org/drawingml/2006/main" name="Titel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840"/>
          </a:lnSpc>
          <a:defRPr sz="3200" b="1" dirty="0" smtClean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haltsverzeichn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840"/>
          </a:lnSpc>
          <a:defRPr sz="3200" b="1" dirty="0" smtClean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halte mit Bildern">
  <a:themeElements>
    <a:clrScheme name="Benutzerdefinier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4"/>
      </a:accent1>
      <a:accent2>
        <a:srgbClr val="0082C8"/>
      </a:accent2>
      <a:accent3>
        <a:srgbClr val="D71419"/>
      </a:accent3>
      <a:accent4>
        <a:srgbClr val="009B82"/>
      </a:accent4>
      <a:accent5>
        <a:srgbClr val="96C31E"/>
      </a:accent5>
      <a:accent6>
        <a:srgbClr val="F5A02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840"/>
          </a:lnSpc>
          <a:defRPr sz="3200" b="1" dirty="0" smtClean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halte nur Text">
  <a:themeElements>
    <a:clrScheme name="Benutzerdefinier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4"/>
      </a:accent1>
      <a:accent2>
        <a:srgbClr val="0082C8"/>
      </a:accent2>
      <a:accent3>
        <a:srgbClr val="D71419"/>
      </a:accent3>
      <a:accent4>
        <a:srgbClr val="009B82"/>
      </a:accent4>
      <a:accent5>
        <a:srgbClr val="96C31E"/>
      </a:accent5>
      <a:accent6>
        <a:srgbClr val="F5A02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840"/>
          </a:lnSpc>
          <a:defRPr sz="3200" b="1" dirty="0" smtClean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bschluss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840"/>
          </a:lnSpc>
          <a:defRPr sz="3200" b="1" dirty="0" smtClean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Inhalte mit Bilde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840"/>
          </a:lnSpc>
          <a:defRPr sz="3200" b="1" dirty="0" smtClean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1039C0EEE0ED4F835F24CD6903C4B3" ma:contentTypeVersion="1" ma:contentTypeDescription="Ein neues Dokument erstellen." ma:contentTypeScope="" ma:versionID="8186eeef3e2403cc69fd562e41106b24">
  <xsd:schema xmlns:xsd="http://www.w3.org/2001/XMLSchema" xmlns:xs="http://www.w3.org/2001/XMLSchema" xmlns:p="http://schemas.microsoft.com/office/2006/metadata/properties" xmlns:ns2="0d511642-3256-47f4-bbad-d0dee0a151d9" targetNamespace="http://schemas.microsoft.com/office/2006/metadata/properties" ma:root="true" ma:fieldsID="1dc904dca91420527a037d26463bd981" ns2:_="">
    <xsd:import namespace="0d511642-3256-47f4-bbad-d0dee0a151d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11642-3256-47f4-bbad-d0dee0a151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CA01BD-641A-4112-A16B-A56D0562182B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0d511642-3256-47f4-bbad-d0dee0a151d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214571-6990-48F7-B1E3-9ECFFF8758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2578BD-7BED-484F-8881-F20C5B501F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11642-3256-47f4-bbad-d0dee0a151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Breitbild</PresentationFormat>
  <Paragraphs>51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9</vt:i4>
      </vt:variant>
    </vt:vector>
  </HeadingPairs>
  <TitlesOfParts>
    <vt:vector size="20" baseType="lpstr">
      <vt:lpstr>Arial</vt:lpstr>
      <vt:lpstr>Calibri</vt:lpstr>
      <vt:lpstr>Freestyle Script</vt:lpstr>
      <vt:lpstr>Verdana</vt:lpstr>
      <vt:lpstr>Wingdings</vt:lpstr>
      <vt:lpstr>Titelfolien</vt:lpstr>
      <vt:lpstr>Inhaltsverzeichnis</vt:lpstr>
      <vt:lpstr>Inhalte mit Bildern</vt:lpstr>
      <vt:lpstr>Inhalte nur Text</vt:lpstr>
      <vt:lpstr>Abschlussfolie</vt:lpstr>
      <vt:lpstr>1_Inhalte mit Bildern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Hochschule Merseburg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Auspurg</dc:creator>
  <cp:lastModifiedBy>Juliane Pohl</cp:lastModifiedBy>
  <cp:revision>409</cp:revision>
  <dcterms:created xsi:type="dcterms:W3CDTF">2018-11-05T09:59:08Z</dcterms:created>
  <dcterms:modified xsi:type="dcterms:W3CDTF">2024-07-24T14:28:19Z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0x0101007D1039C0EEE0ED4F835F24CD6903C4B3</vt:lpwstr>
  </property>
</Properties>
</file>